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4"/>
  </p:notesMasterIdLst>
  <p:sldIdLst>
    <p:sldId id="271" r:id="rId3"/>
    <p:sldId id="270" r:id="rId4"/>
    <p:sldId id="256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5C280E7-4EEC-4937-A16A-A6E39336162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60987C9-35A4-4993-AEDB-13FAE9AA4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9489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B4DF3B9-6BD3-420D-9D01-E6DE4764809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99DC1-CEDC-4E6E-851C-66BA3807A6A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894D4-1A02-4DC7-9E6D-0CA4414EFA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8CFDD-971A-4099-A96B-47722377CA2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065E9-F18C-48B5-8558-42217EEF6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15412-EE67-42F5-88BA-5A32EE7A87F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C9488-F8A5-47D2-9622-AA7916C652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3ABE7-8126-47BC-B219-BF73D4B3099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F38DB-2AEA-4A41-B21E-C9F5495E8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0D45-627D-4F51-AB11-3762530082D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891D5-CA60-4AC3-9B9A-5120022D6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A68F1-0186-4210-8809-4784D9DCD35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F6FC3-40F4-482C-A01C-16F1268586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82AD2-800D-4BAB-BA88-1E766BD891A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E0C5A-DE68-4ED1-AD57-FBCFBF1DD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C47B0-67A4-4CE4-9389-58F39B8E57A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DCE108-648B-4265-B2B6-7B64AD44BE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39BAF-67E2-4924-B19F-A2FD89828E2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D8EDE-DDBA-4A92-AAD1-AAC1B8EBF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F86EB-4A17-4EA8-A786-5889DFB890A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AD0E8-2F61-46E4-B6CD-63A8454A6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DB0DB-F1F1-41FD-B3FD-92758CBF57A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50295-42BC-4D77-B82F-E7E2545D4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F5DC2B9-9B66-4DD9-85C0-AF6871AEC90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389F39-F5C7-42DB-A9FB-C7AF20E3E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597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B2896F6-2AD4-40F4-9E38-5DB538FE56D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388C1DE-4777-4A61-B32A-CE5843BEF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050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820F81C-B747-43CE-8E79-EB8C98B1BD6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26C132-3E6F-4FC3-B7ED-C0AB099B1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8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6F28DF-8562-4641-9726-335D0F52608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D021951-32C2-4D28-BFBC-5FE7DFC7D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7764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94C1033-88F4-44E1-A8FE-33C8FD91412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C047496-6AC4-403A-B6F6-2101ED663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382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8616179-BB09-4AB3-92D7-75596F016B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A37A97-0DB0-4864-8E1A-5387B3959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15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EA2B0B8-DB90-4EAF-91D0-436DBCF7403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2F1E96-FA97-44BE-A793-9446E017D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5045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BF14973-8A50-43A3-B951-F4FBF56E1A4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CD68EF-D4A6-4207-8F1E-019CD50F2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6042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44FA41-AE04-4003-B686-1C5B75F626A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4CB990F-E7A6-49E6-B186-84CFC8E01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083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CC445-5FD1-4431-8988-AAE56561999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486AF58-7495-450F-8204-70E21558D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210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801309-0A57-4912-A185-96204A6DA8A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7894D4B-4136-46F2-B03A-94E60F94A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54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542A490-6B69-4A9C-BFF7-E9203F13F85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3BD04C-EB5D-44D2-8136-248465A2F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0" r:id="rId2"/>
    <p:sldLayoutId id="2147483789" r:id="rId3"/>
    <p:sldLayoutId id="2147483788" r:id="rId4"/>
    <p:sldLayoutId id="2147483787" r:id="rId5"/>
    <p:sldLayoutId id="2147483786" r:id="rId6"/>
    <p:sldLayoutId id="2147483785" r:id="rId7"/>
    <p:sldLayoutId id="2147483784" r:id="rId8"/>
    <p:sldLayoutId id="2147483783" r:id="rId9"/>
    <p:sldLayoutId id="2147483782" r:id="rId10"/>
    <p:sldLayoutId id="214748378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748EB19-5D4E-488D-B7FE-8FDCB1F5216F}" type="datetimeFigureOut">
              <a:rPr lang="cs-CZ">
                <a:cs typeface="+mn-cs"/>
              </a:rPr>
              <a:pPr>
                <a:defRPr/>
              </a:pPr>
              <a:t>18.5.2013</a:t>
            </a:fld>
            <a:endParaRPr lang="cs-CZ">
              <a:cs typeface="+mn-cs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>
              <a:cs typeface="+mn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BD88C028-AF79-4421-9D38-D588F29E1D9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2774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Matematika_15.ppt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4619914"/>
              </p:ext>
            </p:extLst>
          </p:nvPr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VY_32_Inovace_7A_15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7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57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368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Seznámení a upevňování řady násobků 9.</a:t>
            </a:r>
          </a:p>
          <a:p>
            <a:r>
              <a:rPr lang="cs-CZ" sz="1800" dirty="0" smtClean="0"/>
              <a:t>Násobení 9 s využitím názoru.</a:t>
            </a:r>
          </a:p>
          <a:p>
            <a:r>
              <a:rPr lang="cs-CZ" sz="1800" dirty="0" smtClean="0"/>
              <a:t>Násobení 9 ve slovní úloze.</a:t>
            </a:r>
            <a:endParaRPr lang="cs-CZ" sz="18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Dolanová</a:t>
            </a:r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smtClean="0"/>
              <a:t>Matematika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75" y="3500438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Násobení 9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1200" dirty="0" smtClean="0"/>
              <a:t> </a:t>
            </a:r>
          </a:p>
          <a:p>
            <a:pPr algn="l" fontAlgn="auto">
              <a:spcAft>
                <a:spcPts val="0"/>
              </a:spcAft>
              <a:defRPr/>
            </a:pPr>
            <a:endParaRPr lang="cs-CZ" sz="1200" dirty="0" smtClean="0"/>
          </a:p>
          <a:p>
            <a:pPr algn="l" fontAlgn="auto">
              <a:spcAft>
                <a:spcPts val="0"/>
              </a:spcAft>
              <a:defRPr/>
            </a:pPr>
            <a:endParaRPr lang="cs-CZ" sz="12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3"/>
          <p:cNvSpPr>
            <a:spLocks noChangeArrowheads="1"/>
          </p:cNvSpPr>
          <p:nvPr/>
        </p:nvSpPr>
        <p:spPr bwMode="auto">
          <a:xfrm>
            <a:off x="0" y="285750"/>
            <a:ext cx="914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 i="1">
                <a:latin typeface="Calibri" pitchFamily="34" charset="0"/>
              </a:rPr>
              <a:t>Zahraj si kuličky. Cvrnkej  do důlku pouze kuličky s násobky 9.</a:t>
            </a:r>
          </a:p>
        </p:txBody>
      </p:sp>
      <p:sp>
        <p:nvSpPr>
          <p:cNvPr id="5" name="Elipsa 4"/>
          <p:cNvSpPr/>
          <p:nvPr/>
        </p:nvSpPr>
        <p:spPr>
          <a:xfrm>
            <a:off x="3571875" y="2857500"/>
            <a:ext cx="1571625" cy="150018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grpSp>
        <p:nvGrpSpPr>
          <p:cNvPr id="15363" name="Skupina 8"/>
          <p:cNvGrpSpPr>
            <a:grpSpLocks/>
          </p:cNvGrpSpPr>
          <p:nvPr/>
        </p:nvGrpSpPr>
        <p:grpSpPr bwMode="auto">
          <a:xfrm>
            <a:off x="1571625" y="3357563"/>
            <a:ext cx="571500" cy="500062"/>
            <a:chOff x="1285852" y="1785926"/>
            <a:chExt cx="571504" cy="500066"/>
          </a:xfrm>
        </p:grpSpPr>
        <p:sp>
          <p:nvSpPr>
            <p:cNvPr id="10" name="Elipsa 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73" name="TextovéPole 10"/>
            <p:cNvSpPr txBox="1">
              <a:spLocks noChangeArrowheads="1"/>
            </p:cNvSpPr>
            <p:nvPr/>
          </p:nvSpPr>
          <p:spPr bwMode="auto">
            <a:xfrm>
              <a:off x="1428728" y="1857364"/>
              <a:ext cx="2857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</a:t>
              </a:r>
            </a:p>
          </p:txBody>
        </p:sp>
      </p:grp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2928938" y="5500688"/>
            <a:ext cx="571500" cy="500062"/>
            <a:chOff x="1285852" y="1785926"/>
            <a:chExt cx="571504" cy="500066"/>
          </a:xfrm>
        </p:grpSpPr>
        <p:sp>
          <p:nvSpPr>
            <p:cNvPr id="17" name="Elipsa 1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71" name="TextovéPole 17"/>
            <p:cNvSpPr txBox="1">
              <a:spLocks noChangeArrowheads="1"/>
            </p:cNvSpPr>
            <p:nvPr/>
          </p:nvSpPr>
          <p:spPr bwMode="auto">
            <a:xfrm>
              <a:off x="1428728" y="1857364"/>
              <a:ext cx="2857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</a:t>
              </a:r>
            </a:p>
          </p:txBody>
        </p: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4500563" y="1643063"/>
            <a:ext cx="571500" cy="500062"/>
            <a:chOff x="1285852" y="1785926"/>
            <a:chExt cx="571504" cy="500066"/>
          </a:xfrm>
        </p:grpSpPr>
        <p:sp>
          <p:nvSpPr>
            <p:cNvPr id="20" name="Elipsa 1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69" name="TextovéPole 2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18</a:t>
              </a:r>
            </a:p>
          </p:txBody>
        </p: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7000875" y="3357563"/>
            <a:ext cx="571500" cy="500062"/>
            <a:chOff x="1285852" y="1785926"/>
            <a:chExt cx="571504" cy="500066"/>
          </a:xfrm>
        </p:grpSpPr>
        <p:sp>
          <p:nvSpPr>
            <p:cNvPr id="23" name="Elipsa 2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67" name="TextovéPole 2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27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357188" y="1785938"/>
            <a:ext cx="571500" cy="500062"/>
            <a:chOff x="1285852" y="1785926"/>
            <a:chExt cx="571504" cy="500066"/>
          </a:xfrm>
        </p:grpSpPr>
        <p:sp>
          <p:nvSpPr>
            <p:cNvPr id="26" name="Elipsa 2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65" name="TextovéPole 2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36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6143625" y="5500688"/>
            <a:ext cx="571500" cy="500062"/>
            <a:chOff x="1285852" y="1785926"/>
            <a:chExt cx="571504" cy="500066"/>
          </a:xfrm>
        </p:grpSpPr>
        <p:sp>
          <p:nvSpPr>
            <p:cNvPr id="29" name="Elipsa 2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63" name="TextovéPole 2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45</a:t>
              </a:r>
            </a:p>
          </p:txBody>
        </p:sp>
      </p:grpSp>
      <p:grpSp>
        <p:nvGrpSpPr>
          <p:cNvPr id="31" name="Skupina 30"/>
          <p:cNvGrpSpPr>
            <a:grpSpLocks/>
          </p:cNvGrpSpPr>
          <p:nvPr/>
        </p:nvGrpSpPr>
        <p:grpSpPr bwMode="auto">
          <a:xfrm>
            <a:off x="714375" y="5072063"/>
            <a:ext cx="571500" cy="500062"/>
            <a:chOff x="1285852" y="1785926"/>
            <a:chExt cx="571504" cy="500066"/>
          </a:xfrm>
        </p:grpSpPr>
        <p:sp>
          <p:nvSpPr>
            <p:cNvPr id="32" name="Elipsa 3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61" name="TextovéPole 3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54</a:t>
              </a:r>
            </a:p>
          </p:txBody>
        </p:sp>
      </p:grpSp>
      <p:grpSp>
        <p:nvGrpSpPr>
          <p:cNvPr id="34" name="Skupina 33"/>
          <p:cNvGrpSpPr>
            <a:grpSpLocks/>
          </p:cNvGrpSpPr>
          <p:nvPr/>
        </p:nvGrpSpPr>
        <p:grpSpPr bwMode="auto">
          <a:xfrm>
            <a:off x="6286500" y="1214438"/>
            <a:ext cx="571500" cy="500062"/>
            <a:chOff x="1285852" y="1785926"/>
            <a:chExt cx="571504" cy="500066"/>
          </a:xfrm>
        </p:grpSpPr>
        <p:sp>
          <p:nvSpPr>
            <p:cNvPr id="35" name="Elipsa 3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59" name="TextovéPole 3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63</a:t>
              </a:r>
            </a:p>
          </p:txBody>
        </p:sp>
      </p:grp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4643438" y="4714875"/>
            <a:ext cx="571500" cy="500063"/>
            <a:chOff x="1285852" y="1785926"/>
            <a:chExt cx="571504" cy="500066"/>
          </a:xfrm>
        </p:grpSpPr>
        <p:sp>
          <p:nvSpPr>
            <p:cNvPr id="38" name="Elipsa 3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57" name="TextovéPole 3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72</a:t>
              </a:r>
            </a:p>
          </p:txBody>
        </p:sp>
      </p:grpSp>
      <p:grpSp>
        <p:nvGrpSpPr>
          <p:cNvPr id="40" name="Skupina 39"/>
          <p:cNvGrpSpPr>
            <a:grpSpLocks/>
          </p:cNvGrpSpPr>
          <p:nvPr/>
        </p:nvGrpSpPr>
        <p:grpSpPr bwMode="auto">
          <a:xfrm>
            <a:off x="8215313" y="1714500"/>
            <a:ext cx="571500" cy="500063"/>
            <a:chOff x="1285852" y="1785926"/>
            <a:chExt cx="571504" cy="500066"/>
          </a:xfrm>
        </p:grpSpPr>
        <p:sp>
          <p:nvSpPr>
            <p:cNvPr id="41" name="Elipsa 4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55" name="TextovéPole 4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81</a:t>
              </a:r>
            </a:p>
          </p:txBody>
        </p:sp>
      </p:grpSp>
      <p:grpSp>
        <p:nvGrpSpPr>
          <p:cNvPr id="43" name="Skupina 42"/>
          <p:cNvGrpSpPr>
            <a:grpSpLocks/>
          </p:cNvGrpSpPr>
          <p:nvPr/>
        </p:nvGrpSpPr>
        <p:grpSpPr bwMode="auto">
          <a:xfrm>
            <a:off x="7858125" y="4786313"/>
            <a:ext cx="571500" cy="500062"/>
            <a:chOff x="1285852" y="1785926"/>
            <a:chExt cx="571504" cy="500066"/>
          </a:xfrm>
        </p:grpSpPr>
        <p:sp>
          <p:nvSpPr>
            <p:cNvPr id="44" name="Elipsa 4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53" name="TextovéPole 4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90</a:t>
              </a:r>
            </a:p>
          </p:txBody>
        </p:sp>
      </p:grpSp>
      <p:grpSp>
        <p:nvGrpSpPr>
          <p:cNvPr id="46" name="Skupina 45"/>
          <p:cNvGrpSpPr>
            <a:grpSpLocks/>
          </p:cNvGrpSpPr>
          <p:nvPr/>
        </p:nvGrpSpPr>
        <p:grpSpPr bwMode="auto">
          <a:xfrm>
            <a:off x="2143125" y="1571625"/>
            <a:ext cx="571500" cy="500063"/>
            <a:chOff x="1285852" y="1785926"/>
            <a:chExt cx="571504" cy="500066"/>
          </a:xfrm>
        </p:grpSpPr>
        <p:sp>
          <p:nvSpPr>
            <p:cNvPr id="47" name="Elipsa 4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51" name="TextovéPole 47"/>
            <p:cNvSpPr txBox="1">
              <a:spLocks noChangeArrowheads="1"/>
            </p:cNvSpPr>
            <p:nvPr/>
          </p:nvSpPr>
          <p:spPr bwMode="auto">
            <a:xfrm>
              <a:off x="1428728" y="1857364"/>
              <a:ext cx="2857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0</a:t>
              </a:r>
            </a:p>
          </p:txBody>
        </p:sp>
      </p:grpSp>
      <p:grpSp>
        <p:nvGrpSpPr>
          <p:cNvPr id="15375" name="Skupina 48"/>
          <p:cNvGrpSpPr>
            <a:grpSpLocks/>
          </p:cNvGrpSpPr>
          <p:nvPr/>
        </p:nvGrpSpPr>
        <p:grpSpPr bwMode="auto">
          <a:xfrm>
            <a:off x="2500313" y="4429125"/>
            <a:ext cx="571500" cy="500063"/>
            <a:chOff x="1285852" y="1785926"/>
            <a:chExt cx="571504" cy="500066"/>
          </a:xfrm>
        </p:grpSpPr>
        <p:sp>
          <p:nvSpPr>
            <p:cNvPr id="50" name="Elipsa 4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49" name="TextovéPole 50"/>
            <p:cNvSpPr txBox="1">
              <a:spLocks noChangeArrowheads="1"/>
            </p:cNvSpPr>
            <p:nvPr/>
          </p:nvSpPr>
          <p:spPr bwMode="auto">
            <a:xfrm>
              <a:off x="1428728" y="1857364"/>
              <a:ext cx="2857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</a:t>
              </a:r>
            </a:p>
          </p:txBody>
        </p:sp>
      </p:grpSp>
      <p:grpSp>
        <p:nvGrpSpPr>
          <p:cNvPr id="15376" name="Skupina 51"/>
          <p:cNvGrpSpPr>
            <a:grpSpLocks/>
          </p:cNvGrpSpPr>
          <p:nvPr/>
        </p:nvGrpSpPr>
        <p:grpSpPr bwMode="auto">
          <a:xfrm>
            <a:off x="428625" y="3857625"/>
            <a:ext cx="571500" cy="500063"/>
            <a:chOff x="1285852" y="1785926"/>
            <a:chExt cx="571504" cy="500066"/>
          </a:xfrm>
        </p:grpSpPr>
        <p:sp>
          <p:nvSpPr>
            <p:cNvPr id="53" name="Elipsa 5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47" name="TextovéPole 53"/>
            <p:cNvSpPr txBox="1">
              <a:spLocks noChangeArrowheads="1"/>
            </p:cNvSpPr>
            <p:nvPr/>
          </p:nvSpPr>
          <p:spPr bwMode="auto">
            <a:xfrm>
              <a:off x="1428728" y="1857364"/>
              <a:ext cx="2857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</a:t>
              </a:r>
            </a:p>
          </p:txBody>
        </p:sp>
      </p:grpSp>
      <p:grpSp>
        <p:nvGrpSpPr>
          <p:cNvPr id="15377" name="Skupina 57"/>
          <p:cNvGrpSpPr>
            <a:grpSpLocks/>
          </p:cNvGrpSpPr>
          <p:nvPr/>
        </p:nvGrpSpPr>
        <p:grpSpPr bwMode="auto">
          <a:xfrm>
            <a:off x="6429375" y="2357438"/>
            <a:ext cx="571500" cy="500062"/>
            <a:chOff x="1285852" y="1785926"/>
            <a:chExt cx="571504" cy="500066"/>
          </a:xfrm>
        </p:grpSpPr>
        <p:sp>
          <p:nvSpPr>
            <p:cNvPr id="59" name="Elipsa 5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45" name="TextovéPole 5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39</a:t>
              </a:r>
            </a:p>
          </p:txBody>
        </p:sp>
      </p:grpSp>
      <p:grpSp>
        <p:nvGrpSpPr>
          <p:cNvPr id="15378" name="Skupina 60"/>
          <p:cNvGrpSpPr>
            <a:grpSpLocks/>
          </p:cNvGrpSpPr>
          <p:nvPr/>
        </p:nvGrpSpPr>
        <p:grpSpPr bwMode="auto">
          <a:xfrm>
            <a:off x="6000750" y="4000500"/>
            <a:ext cx="571500" cy="500063"/>
            <a:chOff x="1285852" y="1785926"/>
            <a:chExt cx="571504" cy="500066"/>
          </a:xfrm>
        </p:grpSpPr>
        <p:sp>
          <p:nvSpPr>
            <p:cNvPr id="62" name="Elipsa 6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43" name="TextovéPole 6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16</a:t>
              </a:r>
            </a:p>
          </p:txBody>
        </p:sp>
      </p:grpSp>
      <p:grpSp>
        <p:nvGrpSpPr>
          <p:cNvPr id="15379" name="Skupina 63"/>
          <p:cNvGrpSpPr>
            <a:grpSpLocks/>
          </p:cNvGrpSpPr>
          <p:nvPr/>
        </p:nvGrpSpPr>
        <p:grpSpPr bwMode="auto">
          <a:xfrm>
            <a:off x="5429250" y="2357438"/>
            <a:ext cx="571500" cy="500062"/>
            <a:chOff x="1285852" y="1785926"/>
            <a:chExt cx="571504" cy="500066"/>
          </a:xfrm>
        </p:grpSpPr>
        <p:sp>
          <p:nvSpPr>
            <p:cNvPr id="65" name="Elipsa 6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41" name="TextovéPole 6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43</a:t>
              </a:r>
            </a:p>
          </p:txBody>
        </p:sp>
      </p:grpSp>
      <p:grpSp>
        <p:nvGrpSpPr>
          <p:cNvPr id="15380" name="Skupina 66"/>
          <p:cNvGrpSpPr>
            <a:grpSpLocks/>
          </p:cNvGrpSpPr>
          <p:nvPr/>
        </p:nvGrpSpPr>
        <p:grpSpPr bwMode="auto">
          <a:xfrm>
            <a:off x="3143250" y="2214563"/>
            <a:ext cx="571500" cy="500062"/>
            <a:chOff x="1285852" y="1785926"/>
            <a:chExt cx="571504" cy="500066"/>
          </a:xfrm>
        </p:grpSpPr>
        <p:sp>
          <p:nvSpPr>
            <p:cNvPr id="68" name="Elipsa 6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39" name="TextovéPole 6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12</a:t>
              </a:r>
            </a:p>
          </p:txBody>
        </p:sp>
      </p:grpSp>
      <p:grpSp>
        <p:nvGrpSpPr>
          <p:cNvPr id="15381" name="Skupina 69"/>
          <p:cNvGrpSpPr>
            <a:grpSpLocks/>
          </p:cNvGrpSpPr>
          <p:nvPr/>
        </p:nvGrpSpPr>
        <p:grpSpPr bwMode="auto">
          <a:xfrm>
            <a:off x="3429000" y="1071563"/>
            <a:ext cx="571500" cy="500062"/>
            <a:chOff x="1285852" y="1785926"/>
            <a:chExt cx="571504" cy="500066"/>
          </a:xfrm>
        </p:grpSpPr>
        <p:sp>
          <p:nvSpPr>
            <p:cNvPr id="71" name="Elipsa 7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37" name="TextovéPole 7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19</a:t>
              </a:r>
            </a:p>
          </p:txBody>
        </p:sp>
      </p:grpSp>
      <p:grpSp>
        <p:nvGrpSpPr>
          <p:cNvPr id="15382" name="Skupina 72"/>
          <p:cNvGrpSpPr>
            <a:grpSpLocks/>
          </p:cNvGrpSpPr>
          <p:nvPr/>
        </p:nvGrpSpPr>
        <p:grpSpPr bwMode="auto">
          <a:xfrm>
            <a:off x="5143500" y="1000125"/>
            <a:ext cx="571500" cy="500063"/>
            <a:chOff x="1285852" y="1785926"/>
            <a:chExt cx="571504" cy="500066"/>
          </a:xfrm>
        </p:grpSpPr>
        <p:sp>
          <p:nvSpPr>
            <p:cNvPr id="74" name="Elipsa 7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35" name="TextovéPole 7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66</a:t>
              </a:r>
            </a:p>
          </p:txBody>
        </p:sp>
      </p:grpSp>
      <p:grpSp>
        <p:nvGrpSpPr>
          <p:cNvPr id="15383" name="Skupina 75"/>
          <p:cNvGrpSpPr>
            <a:grpSpLocks/>
          </p:cNvGrpSpPr>
          <p:nvPr/>
        </p:nvGrpSpPr>
        <p:grpSpPr bwMode="auto">
          <a:xfrm>
            <a:off x="7215188" y="1785938"/>
            <a:ext cx="571500" cy="500062"/>
            <a:chOff x="1285852" y="1785926"/>
            <a:chExt cx="571504" cy="500066"/>
          </a:xfrm>
        </p:grpSpPr>
        <p:sp>
          <p:nvSpPr>
            <p:cNvPr id="77" name="Elipsa 7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33" name="TextovéPole 7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57</a:t>
              </a:r>
            </a:p>
          </p:txBody>
        </p:sp>
      </p:grpSp>
      <p:grpSp>
        <p:nvGrpSpPr>
          <p:cNvPr id="15384" name="Skupina 78"/>
          <p:cNvGrpSpPr>
            <a:grpSpLocks/>
          </p:cNvGrpSpPr>
          <p:nvPr/>
        </p:nvGrpSpPr>
        <p:grpSpPr bwMode="auto">
          <a:xfrm>
            <a:off x="5786438" y="3143250"/>
            <a:ext cx="571500" cy="500063"/>
            <a:chOff x="1285852" y="1785926"/>
            <a:chExt cx="571504" cy="500066"/>
          </a:xfrm>
        </p:grpSpPr>
        <p:sp>
          <p:nvSpPr>
            <p:cNvPr id="80" name="Elipsa 7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31" name="TextovéPole 8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26</a:t>
              </a:r>
            </a:p>
          </p:txBody>
        </p:sp>
      </p:grpSp>
      <p:grpSp>
        <p:nvGrpSpPr>
          <p:cNvPr id="15385" name="Skupina 81"/>
          <p:cNvGrpSpPr>
            <a:grpSpLocks/>
          </p:cNvGrpSpPr>
          <p:nvPr/>
        </p:nvGrpSpPr>
        <p:grpSpPr bwMode="auto">
          <a:xfrm>
            <a:off x="2643188" y="3214688"/>
            <a:ext cx="571500" cy="500062"/>
            <a:chOff x="1285852" y="1785926"/>
            <a:chExt cx="571504" cy="500066"/>
          </a:xfrm>
        </p:grpSpPr>
        <p:sp>
          <p:nvSpPr>
            <p:cNvPr id="83" name="Elipsa 8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29" name="TextovéPole 8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88</a:t>
              </a:r>
            </a:p>
          </p:txBody>
        </p:sp>
      </p:grpSp>
      <p:grpSp>
        <p:nvGrpSpPr>
          <p:cNvPr id="15386" name="Skupina 84"/>
          <p:cNvGrpSpPr>
            <a:grpSpLocks/>
          </p:cNvGrpSpPr>
          <p:nvPr/>
        </p:nvGrpSpPr>
        <p:grpSpPr bwMode="auto">
          <a:xfrm>
            <a:off x="3500438" y="4500563"/>
            <a:ext cx="571500" cy="500062"/>
            <a:chOff x="1285852" y="1785926"/>
            <a:chExt cx="571504" cy="500066"/>
          </a:xfrm>
        </p:grpSpPr>
        <p:sp>
          <p:nvSpPr>
            <p:cNvPr id="86" name="Elipsa 8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27" name="TextovéPole 8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59</a:t>
              </a:r>
            </a:p>
          </p:txBody>
        </p:sp>
      </p:grpSp>
      <p:grpSp>
        <p:nvGrpSpPr>
          <p:cNvPr id="15387" name="Skupina 87"/>
          <p:cNvGrpSpPr>
            <a:grpSpLocks/>
          </p:cNvGrpSpPr>
          <p:nvPr/>
        </p:nvGrpSpPr>
        <p:grpSpPr bwMode="auto">
          <a:xfrm>
            <a:off x="4000500" y="5357813"/>
            <a:ext cx="571500" cy="500062"/>
            <a:chOff x="1285852" y="1785926"/>
            <a:chExt cx="571504" cy="500066"/>
          </a:xfrm>
        </p:grpSpPr>
        <p:sp>
          <p:nvSpPr>
            <p:cNvPr id="89" name="Elipsa 8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25" name="TextovéPole 8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73</a:t>
              </a:r>
            </a:p>
          </p:txBody>
        </p:sp>
      </p:grpSp>
      <p:grpSp>
        <p:nvGrpSpPr>
          <p:cNvPr id="15388" name="Skupina 90"/>
          <p:cNvGrpSpPr>
            <a:grpSpLocks/>
          </p:cNvGrpSpPr>
          <p:nvPr/>
        </p:nvGrpSpPr>
        <p:grpSpPr bwMode="auto">
          <a:xfrm>
            <a:off x="5643563" y="4857750"/>
            <a:ext cx="571500" cy="500063"/>
            <a:chOff x="1285852" y="1785926"/>
            <a:chExt cx="571504" cy="500066"/>
          </a:xfrm>
        </p:grpSpPr>
        <p:sp>
          <p:nvSpPr>
            <p:cNvPr id="92" name="Elipsa 9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23" name="TextovéPole 9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22</a:t>
              </a:r>
            </a:p>
          </p:txBody>
        </p:sp>
      </p:grpSp>
      <p:grpSp>
        <p:nvGrpSpPr>
          <p:cNvPr id="15389" name="Skupina 93"/>
          <p:cNvGrpSpPr>
            <a:grpSpLocks/>
          </p:cNvGrpSpPr>
          <p:nvPr/>
        </p:nvGrpSpPr>
        <p:grpSpPr bwMode="auto">
          <a:xfrm>
            <a:off x="5000625" y="5715000"/>
            <a:ext cx="571500" cy="500063"/>
            <a:chOff x="1285852" y="1785926"/>
            <a:chExt cx="571504" cy="500066"/>
          </a:xfrm>
        </p:grpSpPr>
        <p:sp>
          <p:nvSpPr>
            <p:cNvPr id="95" name="Elipsa 9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21" name="TextovéPole 9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44</a:t>
              </a:r>
            </a:p>
          </p:txBody>
        </p:sp>
      </p:grpSp>
      <p:grpSp>
        <p:nvGrpSpPr>
          <p:cNvPr id="15390" name="Skupina 96"/>
          <p:cNvGrpSpPr>
            <a:grpSpLocks/>
          </p:cNvGrpSpPr>
          <p:nvPr/>
        </p:nvGrpSpPr>
        <p:grpSpPr bwMode="auto">
          <a:xfrm>
            <a:off x="6858000" y="4572000"/>
            <a:ext cx="571500" cy="500063"/>
            <a:chOff x="1285852" y="1785926"/>
            <a:chExt cx="571504" cy="500066"/>
          </a:xfrm>
        </p:grpSpPr>
        <p:sp>
          <p:nvSpPr>
            <p:cNvPr id="98" name="Elipsa 9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19" name="TextovéPole 9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89</a:t>
              </a:r>
            </a:p>
          </p:txBody>
        </p:sp>
      </p:grpSp>
      <p:grpSp>
        <p:nvGrpSpPr>
          <p:cNvPr id="15391" name="Skupina 99"/>
          <p:cNvGrpSpPr>
            <a:grpSpLocks/>
          </p:cNvGrpSpPr>
          <p:nvPr/>
        </p:nvGrpSpPr>
        <p:grpSpPr bwMode="auto">
          <a:xfrm>
            <a:off x="7643813" y="2500313"/>
            <a:ext cx="571500" cy="500062"/>
            <a:chOff x="1285852" y="1785926"/>
            <a:chExt cx="571504" cy="500066"/>
          </a:xfrm>
        </p:grpSpPr>
        <p:sp>
          <p:nvSpPr>
            <p:cNvPr id="101" name="Elipsa 10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17" name="TextovéPole 10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52</a:t>
              </a:r>
            </a:p>
          </p:txBody>
        </p:sp>
      </p:grpSp>
      <p:grpSp>
        <p:nvGrpSpPr>
          <p:cNvPr id="15392" name="Skupina 102"/>
          <p:cNvGrpSpPr>
            <a:grpSpLocks/>
          </p:cNvGrpSpPr>
          <p:nvPr/>
        </p:nvGrpSpPr>
        <p:grpSpPr bwMode="auto">
          <a:xfrm>
            <a:off x="7929563" y="3786188"/>
            <a:ext cx="571500" cy="500062"/>
            <a:chOff x="1285852" y="1785926"/>
            <a:chExt cx="571504" cy="500066"/>
          </a:xfrm>
        </p:grpSpPr>
        <p:sp>
          <p:nvSpPr>
            <p:cNvPr id="104" name="Elipsa 10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15" name="TextovéPole 10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80</a:t>
              </a:r>
            </a:p>
          </p:txBody>
        </p:sp>
      </p:grpSp>
      <p:grpSp>
        <p:nvGrpSpPr>
          <p:cNvPr id="15393" name="Skupina 105"/>
          <p:cNvGrpSpPr>
            <a:grpSpLocks/>
          </p:cNvGrpSpPr>
          <p:nvPr/>
        </p:nvGrpSpPr>
        <p:grpSpPr bwMode="auto">
          <a:xfrm>
            <a:off x="7286625" y="5643563"/>
            <a:ext cx="571500" cy="500062"/>
            <a:chOff x="1285852" y="1785926"/>
            <a:chExt cx="571504" cy="500066"/>
          </a:xfrm>
        </p:grpSpPr>
        <p:sp>
          <p:nvSpPr>
            <p:cNvPr id="107" name="Elipsa 10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13" name="TextovéPole 10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64</a:t>
              </a:r>
            </a:p>
          </p:txBody>
        </p:sp>
      </p:grpSp>
      <p:grpSp>
        <p:nvGrpSpPr>
          <p:cNvPr id="15394" name="Skupina 108"/>
          <p:cNvGrpSpPr>
            <a:grpSpLocks/>
          </p:cNvGrpSpPr>
          <p:nvPr/>
        </p:nvGrpSpPr>
        <p:grpSpPr bwMode="auto">
          <a:xfrm>
            <a:off x="2000250" y="2428875"/>
            <a:ext cx="571500" cy="500063"/>
            <a:chOff x="1285852" y="1785926"/>
            <a:chExt cx="571504" cy="500066"/>
          </a:xfrm>
        </p:grpSpPr>
        <p:sp>
          <p:nvSpPr>
            <p:cNvPr id="110" name="Elipsa 10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11" name="TextovéPole 11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44</a:t>
              </a:r>
            </a:p>
          </p:txBody>
        </p:sp>
      </p:grpSp>
      <p:grpSp>
        <p:nvGrpSpPr>
          <p:cNvPr id="15395" name="Skupina 111"/>
          <p:cNvGrpSpPr>
            <a:grpSpLocks/>
          </p:cNvGrpSpPr>
          <p:nvPr/>
        </p:nvGrpSpPr>
        <p:grpSpPr bwMode="auto">
          <a:xfrm>
            <a:off x="928688" y="2571750"/>
            <a:ext cx="571500" cy="500063"/>
            <a:chOff x="1285852" y="1785926"/>
            <a:chExt cx="571504" cy="500066"/>
          </a:xfrm>
        </p:grpSpPr>
        <p:sp>
          <p:nvSpPr>
            <p:cNvPr id="113" name="Elipsa 11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09" name="TextovéPole 11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67</a:t>
              </a:r>
            </a:p>
          </p:txBody>
        </p:sp>
      </p:grpSp>
      <p:grpSp>
        <p:nvGrpSpPr>
          <p:cNvPr id="15396" name="Skupina 114"/>
          <p:cNvGrpSpPr>
            <a:grpSpLocks/>
          </p:cNvGrpSpPr>
          <p:nvPr/>
        </p:nvGrpSpPr>
        <p:grpSpPr bwMode="auto">
          <a:xfrm>
            <a:off x="1428750" y="4286250"/>
            <a:ext cx="571500" cy="500063"/>
            <a:chOff x="1285852" y="1785926"/>
            <a:chExt cx="571504" cy="500066"/>
          </a:xfrm>
        </p:grpSpPr>
        <p:sp>
          <p:nvSpPr>
            <p:cNvPr id="116" name="Elipsa 11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07" name="TextovéPole 11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20</a:t>
              </a:r>
            </a:p>
          </p:txBody>
        </p:sp>
      </p:grpSp>
      <p:grpSp>
        <p:nvGrpSpPr>
          <p:cNvPr id="15397" name="Skupina 117"/>
          <p:cNvGrpSpPr>
            <a:grpSpLocks/>
          </p:cNvGrpSpPr>
          <p:nvPr/>
        </p:nvGrpSpPr>
        <p:grpSpPr bwMode="auto">
          <a:xfrm>
            <a:off x="1857375" y="5214938"/>
            <a:ext cx="571500" cy="500062"/>
            <a:chOff x="1285852" y="1785926"/>
            <a:chExt cx="571504" cy="500066"/>
          </a:xfrm>
        </p:grpSpPr>
        <p:sp>
          <p:nvSpPr>
            <p:cNvPr id="119" name="Elipsa 11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05" name="TextovéPole 11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77</a:t>
              </a:r>
            </a:p>
          </p:txBody>
        </p:sp>
      </p:grpSp>
      <p:grpSp>
        <p:nvGrpSpPr>
          <p:cNvPr id="15398" name="Skupina 120"/>
          <p:cNvGrpSpPr>
            <a:grpSpLocks/>
          </p:cNvGrpSpPr>
          <p:nvPr/>
        </p:nvGrpSpPr>
        <p:grpSpPr bwMode="auto">
          <a:xfrm>
            <a:off x="1285875" y="1071563"/>
            <a:ext cx="571500" cy="500062"/>
            <a:chOff x="1285852" y="1785926"/>
            <a:chExt cx="571504" cy="500066"/>
          </a:xfrm>
        </p:grpSpPr>
        <p:sp>
          <p:nvSpPr>
            <p:cNvPr id="122" name="Elipsa 12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03" name="TextovéPole 12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34</a:t>
              </a:r>
            </a:p>
          </p:txBody>
        </p:sp>
      </p:grpSp>
      <p:grpSp>
        <p:nvGrpSpPr>
          <p:cNvPr id="15399" name="Skupina 123"/>
          <p:cNvGrpSpPr>
            <a:grpSpLocks/>
          </p:cNvGrpSpPr>
          <p:nvPr/>
        </p:nvGrpSpPr>
        <p:grpSpPr bwMode="auto">
          <a:xfrm>
            <a:off x="1214438" y="5786438"/>
            <a:ext cx="571500" cy="500062"/>
            <a:chOff x="1285852" y="1785926"/>
            <a:chExt cx="571504" cy="500066"/>
          </a:xfrm>
        </p:grpSpPr>
        <p:sp>
          <p:nvSpPr>
            <p:cNvPr id="125" name="Elipsa 12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01" name="TextovéPole 12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84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64477E-6 L 0.20296 0.234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00" y="1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2.67345E-6 L 0.11025 -0.26226 " pathEditMode="relative" ptsTypes="AA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9.89824E-7 L -0.03142 0.2308 " pathEditMode="relative" ptsTypes="AA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4.16281E-7 L -0.27552 -4.16281E-7 " pathEditMode="relative" ptsTypes="AA"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73636E-6 L 0.37448 0.224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00" y="1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2.67345E-6 L -0.2125 -0.2729 " pathEditMode="relative" ptsTypes="AA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939E-6 L 0.35122 -0.2231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00" y="-1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5.55042E-7 L -0.23629 0.31475 " pathEditMode="relative" ptsTypes="AA">
                                      <p:cBhvr>
                                        <p:cTn id="2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7.12303E-7 L -0.06284 -0.1679 " pathEditMode="relative" ptsTypes="AA">
                                      <p:cBhvr>
                                        <p:cTn id="3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2.77521E-7 L -0.44879 0.2308 " pathEditMode="relative" ptsTypes="AA">
                                      <p:cBhvr>
                                        <p:cTn id="3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-2.25717E-6 L -0.42518 -0.18894 " pathEditMode="relative" ptsTypes="AA">
                                      <p:cBhvr>
                                        <p:cTn id="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0" y="285750"/>
            <a:ext cx="914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 i="1">
                <a:latin typeface="Calibri" pitchFamily="34" charset="0"/>
              </a:rPr>
              <a:t>Najdi důlek, který má všechny kuličky s násobky 9. </a:t>
            </a:r>
          </a:p>
        </p:txBody>
      </p:sp>
      <p:grpSp>
        <p:nvGrpSpPr>
          <p:cNvPr id="98" name="Skupina 97"/>
          <p:cNvGrpSpPr>
            <a:grpSpLocks/>
          </p:cNvGrpSpPr>
          <p:nvPr/>
        </p:nvGrpSpPr>
        <p:grpSpPr bwMode="auto">
          <a:xfrm>
            <a:off x="357188" y="1071563"/>
            <a:ext cx="3000375" cy="2857500"/>
            <a:chOff x="357158" y="1071546"/>
            <a:chExt cx="3000396" cy="2857520"/>
          </a:xfrm>
        </p:grpSpPr>
        <p:sp>
          <p:nvSpPr>
            <p:cNvPr id="5" name="Elipsa 4"/>
            <p:cNvSpPr/>
            <p:nvPr/>
          </p:nvSpPr>
          <p:spPr>
            <a:xfrm>
              <a:off x="357158" y="1071546"/>
              <a:ext cx="3000396" cy="2857520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grpSp>
          <p:nvGrpSpPr>
            <p:cNvPr id="16452" name="Skupina 10"/>
            <p:cNvGrpSpPr>
              <a:grpSpLocks/>
            </p:cNvGrpSpPr>
            <p:nvPr/>
          </p:nvGrpSpPr>
          <p:grpSpPr bwMode="auto">
            <a:xfrm>
              <a:off x="928662" y="1428736"/>
              <a:ext cx="571504" cy="500066"/>
              <a:chOff x="1285852" y="1785926"/>
              <a:chExt cx="571504" cy="500066"/>
            </a:xfrm>
          </p:grpSpPr>
          <p:sp>
            <p:nvSpPr>
              <p:cNvPr id="12" name="Elipsa 11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78" name="TextovéPole 12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 9</a:t>
                </a:r>
              </a:p>
            </p:txBody>
          </p:sp>
        </p:grpSp>
        <p:grpSp>
          <p:nvGrpSpPr>
            <p:cNvPr id="16453" name="Skupina 13"/>
            <p:cNvGrpSpPr>
              <a:grpSpLocks/>
            </p:cNvGrpSpPr>
            <p:nvPr/>
          </p:nvGrpSpPr>
          <p:grpSpPr bwMode="auto">
            <a:xfrm>
              <a:off x="1857356" y="3214686"/>
              <a:ext cx="571504" cy="500066"/>
              <a:chOff x="1285852" y="1785926"/>
              <a:chExt cx="571504" cy="500066"/>
            </a:xfrm>
          </p:grpSpPr>
          <p:sp>
            <p:nvSpPr>
              <p:cNvPr id="15" name="Elipsa 14"/>
              <p:cNvSpPr/>
              <p:nvPr/>
            </p:nvSpPr>
            <p:spPr>
              <a:xfrm>
                <a:off x="1285851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76" name="TextovéPole 15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18</a:t>
                </a:r>
              </a:p>
            </p:txBody>
          </p:sp>
        </p:grpSp>
        <p:grpSp>
          <p:nvGrpSpPr>
            <p:cNvPr id="16454" name="Skupina 16"/>
            <p:cNvGrpSpPr>
              <a:grpSpLocks/>
            </p:cNvGrpSpPr>
            <p:nvPr/>
          </p:nvGrpSpPr>
          <p:grpSpPr bwMode="auto">
            <a:xfrm>
              <a:off x="1142976" y="2428868"/>
              <a:ext cx="571504" cy="500066"/>
              <a:chOff x="1285852" y="1785926"/>
              <a:chExt cx="571504" cy="500066"/>
            </a:xfrm>
          </p:grpSpPr>
          <p:sp>
            <p:nvSpPr>
              <p:cNvPr id="18" name="Elipsa 17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74" name="TextovéPole 18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27</a:t>
                </a:r>
              </a:p>
            </p:txBody>
          </p:sp>
        </p:grpSp>
        <p:grpSp>
          <p:nvGrpSpPr>
            <p:cNvPr id="16455" name="Skupina 19"/>
            <p:cNvGrpSpPr>
              <a:grpSpLocks/>
            </p:cNvGrpSpPr>
            <p:nvPr/>
          </p:nvGrpSpPr>
          <p:grpSpPr bwMode="auto">
            <a:xfrm>
              <a:off x="1714480" y="1785926"/>
              <a:ext cx="571504" cy="500066"/>
              <a:chOff x="1285852" y="1785926"/>
              <a:chExt cx="571504" cy="500066"/>
            </a:xfrm>
          </p:grpSpPr>
          <p:sp>
            <p:nvSpPr>
              <p:cNvPr id="21" name="Elipsa 20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72" name="TextovéPole 21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35</a:t>
                </a:r>
              </a:p>
            </p:txBody>
          </p:sp>
        </p:grpSp>
        <p:grpSp>
          <p:nvGrpSpPr>
            <p:cNvPr id="16456" name="Skupina 22"/>
            <p:cNvGrpSpPr>
              <a:grpSpLocks/>
            </p:cNvGrpSpPr>
            <p:nvPr/>
          </p:nvGrpSpPr>
          <p:grpSpPr bwMode="auto">
            <a:xfrm>
              <a:off x="2214546" y="2428868"/>
              <a:ext cx="571504" cy="500066"/>
              <a:chOff x="1285852" y="1785926"/>
              <a:chExt cx="571504" cy="500066"/>
            </a:xfrm>
          </p:grpSpPr>
          <p:sp>
            <p:nvSpPr>
              <p:cNvPr id="24" name="Elipsa 23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70" name="TextovéPole 24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54</a:t>
                </a:r>
              </a:p>
            </p:txBody>
          </p:sp>
        </p:grpSp>
        <p:grpSp>
          <p:nvGrpSpPr>
            <p:cNvPr id="16457" name="Skupina 25"/>
            <p:cNvGrpSpPr>
              <a:grpSpLocks/>
            </p:cNvGrpSpPr>
            <p:nvPr/>
          </p:nvGrpSpPr>
          <p:grpSpPr bwMode="auto">
            <a:xfrm>
              <a:off x="1857356" y="1142984"/>
              <a:ext cx="571504" cy="500066"/>
              <a:chOff x="1285852" y="1785926"/>
              <a:chExt cx="571504" cy="500066"/>
            </a:xfrm>
          </p:grpSpPr>
          <p:sp>
            <p:nvSpPr>
              <p:cNvPr id="27" name="Elipsa 26"/>
              <p:cNvSpPr/>
              <p:nvPr/>
            </p:nvSpPr>
            <p:spPr>
              <a:xfrm>
                <a:off x="1285851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68" name="TextovéPole 27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63</a:t>
                </a:r>
              </a:p>
            </p:txBody>
          </p:sp>
        </p:grpSp>
        <p:grpSp>
          <p:nvGrpSpPr>
            <p:cNvPr id="16458" name="Skupina 28"/>
            <p:cNvGrpSpPr>
              <a:grpSpLocks/>
            </p:cNvGrpSpPr>
            <p:nvPr/>
          </p:nvGrpSpPr>
          <p:grpSpPr bwMode="auto">
            <a:xfrm>
              <a:off x="428596" y="2071678"/>
              <a:ext cx="571504" cy="500066"/>
              <a:chOff x="1285852" y="1785926"/>
              <a:chExt cx="571504" cy="500066"/>
            </a:xfrm>
          </p:grpSpPr>
          <p:sp>
            <p:nvSpPr>
              <p:cNvPr id="30" name="Elipsa 29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66" name="TextovéPole 30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72</a:t>
                </a:r>
              </a:p>
            </p:txBody>
          </p:sp>
        </p:grpSp>
        <p:grpSp>
          <p:nvGrpSpPr>
            <p:cNvPr id="16459" name="Skupina 31"/>
            <p:cNvGrpSpPr>
              <a:grpSpLocks/>
            </p:cNvGrpSpPr>
            <p:nvPr/>
          </p:nvGrpSpPr>
          <p:grpSpPr bwMode="auto">
            <a:xfrm>
              <a:off x="2643174" y="1785926"/>
              <a:ext cx="571504" cy="500066"/>
              <a:chOff x="1285852" y="1785926"/>
              <a:chExt cx="571504" cy="500066"/>
            </a:xfrm>
          </p:grpSpPr>
          <p:sp>
            <p:nvSpPr>
              <p:cNvPr id="33" name="Elipsa 32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64" name="TextovéPole 33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81</a:t>
                </a:r>
              </a:p>
            </p:txBody>
          </p:sp>
        </p:grpSp>
        <p:grpSp>
          <p:nvGrpSpPr>
            <p:cNvPr id="16460" name="Skupina 34"/>
            <p:cNvGrpSpPr>
              <a:grpSpLocks/>
            </p:cNvGrpSpPr>
            <p:nvPr/>
          </p:nvGrpSpPr>
          <p:grpSpPr bwMode="auto">
            <a:xfrm>
              <a:off x="1000100" y="3071810"/>
              <a:ext cx="571504" cy="500066"/>
              <a:chOff x="1285852" y="1785926"/>
              <a:chExt cx="571504" cy="500066"/>
            </a:xfrm>
          </p:grpSpPr>
          <p:sp>
            <p:nvSpPr>
              <p:cNvPr id="36" name="Elipsa 35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62" name="TextovéPole 36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90</a:t>
                </a:r>
              </a:p>
            </p:txBody>
          </p:sp>
        </p:grpSp>
      </p:grpSp>
      <p:grpSp>
        <p:nvGrpSpPr>
          <p:cNvPr id="100" name="Skupina 99"/>
          <p:cNvGrpSpPr>
            <a:grpSpLocks/>
          </p:cNvGrpSpPr>
          <p:nvPr/>
        </p:nvGrpSpPr>
        <p:grpSpPr bwMode="auto">
          <a:xfrm>
            <a:off x="5643563" y="1285875"/>
            <a:ext cx="3000375" cy="2857500"/>
            <a:chOff x="5643570" y="1285860"/>
            <a:chExt cx="3000396" cy="2857520"/>
          </a:xfrm>
        </p:grpSpPr>
        <p:sp>
          <p:nvSpPr>
            <p:cNvPr id="10" name="Elipsa 9"/>
            <p:cNvSpPr/>
            <p:nvPr/>
          </p:nvSpPr>
          <p:spPr>
            <a:xfrm>
              <a:off x="5643570" y="1285860"/>
              <a:ext cx="3000396" cy="2857520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grpSp>
          <p:nvGrpSpPr>
            <p:cNvPr id="16390" name="Skupina 67"/>
            <p:cNvGrpSpPr>
              <a:grpSpLocks/>
            </p:cNvGrpSpPr>
            <p:nvPr/>
          </p:nvGrpSpPr>
          <p:grpSpPr bwMode="auto">
            <a:xfrm>
              <a:off x="7572396" y="1571612"/>
              <a:ext cx="571504" cy="500066"/>
              <a:chOff x="1285852" y="1785926"/>
              <a:chExt cx="571504" cy="500066"/>
            </a:xfrm>
          </p:grpSpPr>
          <p:sp>
            <p:nvSpPr>
              <p:cNvPr id="69" name="Elipsa 68"/>
              <p:cNvSpPr/>
              <p:nvPr/>
            </p:nvSpPr>
            <p:spPr>
              <a:xfrm>
                <a:off x="1285851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19" name="TextovéPole 69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 9</a:t>
                </a:r>
              </a:p>
            </p:txBody>
          </p:sp>
        </p:grpSp>
        <p:grpSp>
          <p:nvGrpSpPr>
            <p:cNvPr id="16391" name="Skupina 70"/>
            <p:cNvGrpSpPr>
              <a:grpSpLocks/>
            </p:cNvGrpSpPr>
            <p:nvPr/>
          </p:nvGrpSpPr>
          <p:grpSpPr bwMode="auto">
            <a:xfrm>
              <a:off x="5857884" y="2571744"/>
              <a:ext cx="571504" cy="500066"/>
              <a:chOff x="1285852" y="1785926"/>
              <a:chExt cx="571504" cy="500066"/>
            </a:xfrm>
          </p:grpSpPr>
          <p:sp>
            <p:nvSpPr>
              <p:cNvPr id="72" name="Elipsa 71"/>
              <p:cNvSpPr/>
              <p:nvPr/>
            </p:nvSpPr>
            <p:spPr>
              <a:xfrm>
                <a:off x="1285851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17" name="TextovéPole 72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18</a:t>
                </a:r>
              </a:p>
            </p:txBody>
          </p:sp>
        </p:grpSp>
        <p:grpSp>
          <p:nvGrpSpPr>
            <p:cNvPr id="16392" name="Skupina 73"/>
            <p:cNvGrpSpPr>
              <a:grpSpLocks/>
            </p:cNvGrpSpPr>
            <p:nvPr/>
          </p:nvGrpSpPr>
          <p:grpSpPr bwMode="auto">
            <a:xfrm>
              <a:off x="7000892" y="3571876"/>
              <a:ext cx="571504" cy="500066"/>
              <a:chOff x="1285852" y="1785926"/>
              <a:chExt cx="571504" cy="500066"/>
            </a:xfrm>
          </p:grpSpPr>
          <p:sp>
            <p:nvSpPr>
              <p:cNvPr id="75" name="Elipsa 74"/>
              <p:cNvSpPr/>
              <p:nvPr/>
            </p:nvSpPr>
            <p:spPr>
              <a:xfrm>
                <a:off x="1285851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15" name="TextovéPole 75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27</a:t>
                </a:r>
              </a:p>
            </p:txBody>
          </p:sp>
        </p:grpSp>
        <p:grpSp>
          <p:nvGrpSpPr>
            <p:cNvPr id="16393" name="Skupina 76"/>
            <p:cNvGrpSpPr>
              <a:grpSpLocks/>
            </p:cNvGrpSpPr>
            <p:nvPr/>
          </p:nvGrpSpPr>
          <p:grpSpPr bwMode="auto">
            <a:xfrm>
              <a:off x="7215206" y="2143116"/>
              <a:ext cx="571504" cy="500066"/>
              <a:chOff x="1285852" y="1785926"/>
              <a:chExt cx="571504" cy="500066"/>
            </a:xfrm>
          </p:grpSpPr>
          <p:sp>
            <p:nvSpPr>
              <p:cNvPr id="78" name="Elipsa 77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13" name="TextovéPole 78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36</a:t>
                </a:r>
              </a:p>
            </p:txBody>
          </p:sp>
        </p:grpSp>
        <p:grpSp>
          <p:nvGrpSpPr>
            <p:cNvPr id="16394" name="Skupina 79"/>
            <p:cNvGrpSpPr>
              <a:grpSpLocks/>
            </p:cNvGrpSpPr>
            <p:nvPr/>
          </p:nvGrpSpPr>
          <p:grpSpPr bwMode="auto">
            <a:xfrm>
              <a:off x="6000760" y="1857364"/>
              <a:ext cx="571504" cy="500066"/>
              <a:chOff x="1285852" y="1785926"/>
              <a:chExt cx="571504" cy="500066"/>
            </a:xfrm>
          </p:grpSpPr>
          <p:sp>
            <p:nvSpPr>
              <p:cNvPr id="81" name="Elipsa 80"/>
              <p:cNvSpPr/>
              <p:nvPr/>
            </p:nvSpPr>
            <p:spPr>
              <a:xfrm>
                <a:off x="1285851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11" name="TextovéPole 81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45</a:t>
                </a:r>
              </a:p>
            </p:txBody>
          </p:sp>
        </p:grpSp>
        <p:grpSp>
          <p:nvGrpSpPr>
            <p:cNvPr id="16395" name="Skupina 82"/>
            <p:cNvGrpSpPr>
              <a:grpSpLocks/>
            </p:cNvGrpSpPr>
            <p:nvPr/>
          </p:nvGrpSpPr>
          <p:grpSpPr bwMode="auto">
            <a:xfrm>
              <a:off x="6715140" y="1428736"/>
              <a:ext cx="571504" cy="500066"/>
              <a:chOff x="1285852" y="1785926"/>
              <a:chExt cx="571504" cy="500066"/>
            </a:xfrm>
          </p:grpSpPr>
          <p:sp>
            <p:nvSpPr>
              <p:cNvPr id="84" name="Elipsa 83"/>
              <p:cNvSpPr/>
              <p:nvPr/>
            </p:nvSpPr>
            <p:spPr>
              <a:xfrm>
                <a:off x="1285851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09" name="TextovéPole 84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63</a:t>
                </a:r>
              </a:p>
            </p:txBody>
          </p:sp>
        </p:grpSp>
        <p:grpSp>
          <p:nvGrpSpPr>
            <p:cNvPr id="16396" name="Skupina 85"/>
            <p:cNvGrpSpPr>
              <a:grpSpLocks/>
            </p:cNvGrpSpPr>
            <p:nvPr/>
          </p:nvGrpSpPr>
          <p:grpSpPr bwMode="auto">
            <a:xfrm>
              <a:off x="8001024" y="2357430"/>
              <a:ext cx="571504" cy="500066"/>
              <a:chOff x="1285852" y="1785926"/>
              <a:chExt cx="571504" cy="500066"/>
            </a:xfrm>
          </p:grpSpPr>
          <p:sp>
            <p:nvSpPr>
              <p:cNvPr id="87" name="Elipsa 86"/>
              <p:cNvSpPr/>
              <p:nvPr/>
            </p:nvSpPr>
            <p:spPr>
              <a:xfrm>
                <a:off x="1285851" y="1785927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07" name="TextovéPole 87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73</a:t>
                </a:r>
              </a:p>
            </p:txBody>
          </p:sp>
        </p:grpSp>
        <p:grpSp>
          <p:nvGrpSpPr>
            <p:cNvPr id="16397" name="Skupina 88"/>
            <p:cNvGrpSpPr>
              <a:grpSpLocks/>
            </p:cNvGrpSpPr>
            <p:nvPr/>
          </p:nvGrpSpPr>
          <p:grpSpPr bwMode="auto">
            <a:xfrm>
              <a:off x="6215074" y="3143248"/>
              <a:ext cx="571504" cy="500066"/>
              <a:chOff x="1285852" y="1785926"/>
              <a:chExt cx="571504" cy="500066"/>
            </a:xfrm>
          </p:grpSpPr>
          <p:sp>
            <p:nvSpPr>
              <p:cNvPr id="90" name="Elipsa 89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05" name="TextovéPole 90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81</a:t>
                </a:r>
              </a:p>
            </p:txBody>
          </p:sp>
        </p:grpSp>
        <p:grpSp>
          <p:nvGrpSpPr>
            <p:cNvPr id="16398" name="Skupina 91"/>
            <p:cNvGrpSpPr>
              <a:grpSpLocks/>
            </p:cNvGrpSpPr>
            <p:nvPr/>
          </p:nvGrpSpPr>
          <p:grpSpPr bwMode="auto">
            <a:xfrm>
              <a:off x="6572264" y="2500306"/>
              <a:ext cx="571504" cy="500066"/>
              <a:chOff x="1285852" y="1785926"/>
              <a:chExt cx="571504" cy="500066"/>
            </a:xfrm>
          </p:grpSpPr>
          <p:sp>
            <p:nvSpPr>
              <p:cNvPr id="93" name="Elipsa 92"/>
              <p:cNvSpPr/>
              <p:nvPr/>
            </p:nvSpPr>
            <p:spPr>
              <a:xfrm>
                <a:off x="1285851" y="1785927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03" name="TextovéPole 93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90</a:t>
                </a:r>
              </a:p>
            </p:txBody>
          </p:sp>
        </p:grpSp>
        <p:grpSp>
          <p:nvGrpSpPr>
            <p:cNvPr id="16399" name="Skupina 94"/>
            <p:cNvGrpSpPr>
              <a:grpSpLocks/>
            </p:cNvGrpSpPr>
            <p:nvPr/>
          </p:nvGrpSpPr>
          <p:grpSpPr bwMode="auto">
            <a:xfrm>
              <a:off x="7358082" y="2857496"/>
              <a:ext cx="571504" cy="500066"/>
              <a:chOff x="1285852" y="1785926"/>
              <a:chExt cx="571504" cy="500066"/>
            </a:xfrm>
          </p:grpSpPr>
          <p:sp>
            <p:nvSpPr>
              <p:cNvPr id="96" name="Elipsa 95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01" name="TextovéPole 96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54</a:t>
                </a:r>
              </a:p>
            </p:txBody>
          </p:sp>
        </p:grpSp>
      </p:grpSp>
      <p:grpSp>
        <p:nvGrpSpPr>
          <p:cNvPr id="102" name="Skupina 101"/>
          <p:cNvGrpSpPr/>
          <p:nvPr/>
        </p:nvGrpSpPr>
        <p:grpSpPr>
          <a:xfrm>
            <a:off x="2857500" y="3714750"/>
            <a:ext cx="3000375" cy="2857500"/>
            <a:chOff x="2857500" y="3714750"/>
            <a:chExt cx="3000375" cy="2857500"/>
          </a:xfrm>
        </p:grpSpPr>
        <p:sp>
          <p:nvSpPr>
            <p:cNvPr id="9" name="Elipsa 8"/>
            <p:cNvSpPr/>
            <p:nvPr/>
          </p:nvSpPr>
          <p:spPr bwMode="auto">
            <a:xfrm>
              <a:off x="2857500" y="3714750"/>
              <a:ext cx="3000375" cy="2857500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grpSp>
          <p:nvGrpSpPr>
            <p:cNvPr id="16421" name="Skupina 37"/>
            <p:cNvGrpSpPr>
              <a:grpSpLocks/>
            </p:cNvGrpSpPr>
            <p:nvPr/>
          </p:nvGrpSpPr>
          <p:grpSpPr bwMode="auto">
            <a:xfrm>
              <a:off x="3000375" y="4929188"/>
              <a:ext cx="571500" cy="500063"/>
              <a:chOff x="1285852" y="1785926"/>
              <a:chExt cx="571504" cy="500066"/>
            </a:xfrm>
          </p:grpSpPr>
          <p:sp>
            <p:nvSpPr>
              <p:cNvPr id="39" name="Elipsa 38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50" name="TextovéPole 39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 9</a:t>
                </a:r>
              </a:p>
            </p:txBody>
          </p:sp>
        </p:grpSp>
        <p:grpSp>
          <p:nvGrpSpPr>
            <p:cNvPr id="16422" name="Skupina 40"/>
            <p:cNvGrpSpPr>
              <a:grpSpLocks/>
            </p:cNvGrpSpPr>
            <p:nvPr/>
          </p:nvGrpSpPr>
          <p:grpSpPr bwMode="auto">
            <a:xfrm>
              <a:off x="4139952" y="5805264"/>
              <a:ext cx="571500" cy="500063"/>
              <a:chOff x="1285852" y="1785926"/>
              <a:chExt cx="571504" cy="500066"/>
            </a:xfrm>
          </p:grpSpPr>
          <p:sp>
            <p:nvSpPr>
              <p:cNvPr id="42" name="Elipsa 41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48" name="TextovéPole 42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18</a:t>
                </a:r>
              </a:p>
            </p:txBody>
          </p:sp>
        </p:grpSp>
        <p:grpSp>
          <p:nvGrpSpPr>
            <p:cNvPr id="16423" name="Skupina 43"/>
            <p:cNvGrpSpPr>
              <a:grpSpLocks/>
            </p:cNvGrpSpPr>
            <p:nvPr/>
          </p:nvGrpSpPr>
          <p:grpSpPr bwMode="auto">
            <a:xfrm>
              <a:off x="3286125" y="4000500"/>
              <a:ext cx="571500" cy="500063"/>
              <a:chOff x="1285852" y="1785926"/>
              <a:chExt cx="571504" cy="500066"/>
            </a:xfrm>
          </p:grpSpPr>
          <p:sp>
            <p:nvSpPr>
              <p:cNvPr id="45" name="Elipsa 44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46" name="TextovéPole 45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27</a:t>
                </a:r>
              </a:p>
            </p:txBody>
          </p:sp>
        </p:grpSp>
        <p:grpSp>
          <p:nvGrpSpPr>
            <p:cNvPr id="16424" name="Skupina 46"/>
            <p:cNvGrpSpPr>
              <a:grpSpLocks/>
            </p:cNvGrpSpPr>
            <p:nvPr/>
          </p:nvGrpSpPr>
          <p:grpSpPr bwMode="auto">
            <a:xfrm rot="482556">
              <a:off x="4857750" y="5500688"/>
              <a:ext cx="571500" cy="500063"/>
              <a:chOff x="1285852" y="1785926"/>
              <a:chExt cx="571504" cy="500066"/>
            </a:xfrm>
          </p:grpSpPr>
          <p:sp>
            <p:nvSpPr>
              <p:cNvPr id="48" name="Elipsa 47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44" name="TextovéPole 48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36</a:t>
                </a:r>
              </a:p>
            </p:txBody>
          </p:sp>
        </p:grpSp>
        <p:grpSp>
          <p:nvGrpSpPr>
            <p:cNvPr id="16425" name="Skupina 49"/>
            <p:cNvGrpSpPr>
              <a:grpSpLocks/>
            </p:cNvGrpSpPr>
            <p:nvPr/>
          </p:nvGrpSpPr>
          <p:grpSpPr bwMode="auto">
            <a:xfrm>
              <a:off x="4211960" y="4869160"/>
              <a:ext cx="571500" cy="500063"/>
              <a:chOff x="1285852" y="1785926"/>
              <a:chExt cx="571504" cy="500066"/>
            </a:xfrm>
          </p:grpSpPr>
          <p:sp>
            <p:nvSpPr>
              <p:cNvPr id="51" name="Elipsa 50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42" name="TextovéPole 51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45</a:t>
                </a:r>
              </a:p>
            </p:txBody>
          </p:sp>
        </p:grpSp>
        <p:grpSp>
          <p:nvGrpSpPr>
            <p:cNvPr id="16426" name="Skupina 52"/>
            <p:cNvGrpSpPr>
              <a:grpSpLocks/>
            </p:cNvGrpSpPr>
            <p:nvPr/>
          </p:nvGrpSpPr>
          <p:grpSpPr bwMode="auto">
            <a:xfrm>
              <a:off x="3857625" y="4357688"/>
              <a:ext cx="571500" cy="500063"/>
              <a:chOff x="1285852" y="1785926"/>
              <a:chExt cx="571504" cy="500066"/>
            </a:xfrm>
          </p:grpSpPr>
          <p:sp>
            <p:nvSpPr>
              <p:cNvPr id="54" name="Elipsa 53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40" name="TextovéPole 54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63</a:t>
                </a:r>
              </a:p>
            </p:txBody>
          </p:sp>
        </p:grpSp>
        <p:grpSp>
          <p:nvGrpSpPr>
            <p:cNvPr id="16427" name="Skupina 55"/>
            <p:cNvGrpSpPr>
              <a:grpSpLocks/>
            </p:cNvGrpSpPr>
            <p:nvPr/>
          </p:nvGrpSpPr>
          <p:grpSpPr bwMode="auto">
            <a:xfrm>
              <a:off x="4286250" y="3857625"/>
              <a:ext cx="571500" cy="500063"/>
              <a:chOff x="1285852" y="1785926"/>
              <a:chExt cx="571504" cy="500066"/>
            </a:xfrm>
          </p:grpSpPr>
          <p:sp>
            <p:nvSpPr>
              <p:cNvPr id="57" name="Elipsa 56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38" name="TextovéPole 57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72</a:t>
                </a:r>
              </a:p>
            </p:txBody>
          </p:sp>
        </p:grpSp>
        <p:grpSp>
          <p:nvGrpSpPr>
            <p:cNvPr id="16428" name="Skupina 58"/>
            <p:cNvGrpSpPr>
              <a:grpSpLocks/>
            </p:cNvGrpSpPr>
            <p:nvPr/>
          </p:nvGrpSpPr>
          <p:grpSpPr bwMode="auto">
            <a:xfrm>
              <a:off x="4929188" y="4214813"/>
              <a:ext cx="571500" cy="500063"/>
              <a:chOff x="1285852" y="1785926"/>
              <a:chExt cx="571504" cy="500066"/>
            </a:xfrm>
          </p:grpSpPr>
          <p:sp>
            <p:nvSpPr>
              <p:cNvPr id="60" name="Elipsa 59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36" name="TextovéPole 60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81</a:t>
                </a:r>
              </a:p>
            </p:txBody>
          </p:sp>
        </p:grpSp>
        <p:grpSp>
          <p:nvGrpSpPr>
            <p:cNvPr id="16429" name="Skupina 61"/>
            <p:cNvGrpSpPr>
              <a:grpSpLocks/>
            </p:cNvGrpSpPr>
            <p:nvPr/>
          </p:nvGrpSpPr>
          <p:grpSpPr bwMode="auto">
            <a:xfrm>
              <a:off x="4929188" y="4857750"/>
              <a:ext cx="571500" cy="500063"/>
              <a:chOff x="1285852" y="1785926"/>
              <a:chExt cx="571504" cy="500066"/>
            </a:xfrm>
          </p:grpSpPr>
          <p:sp>
            <p:nvSpPr>
              <p:cNvPr id="63" name="Elipsa 62"/>
              <p:cNvSpPr/>
              <p:nvPr/>
            </p:nvSpPr>
            <p:spPr>
              <a:xfrm>
                <a:off x="1285852" y="1785926"/>
                <a:ext cx="571504" cy="500066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34" name="TextovéPole 63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90</a:t>
                </a:r>
              </a:p>
            </p:txBody>
          </p:sp>
        </p:grpSp>
        <p:grpSp>
          <p:nvGrpSpPr>
            <p:cNvPr id="16430" name="Skupina 64"/>
            <p:cNvGrpSpPr>
              <a:grpSpLocks/>
            </p:cNvGrpSpPr>
            <p:nvPr/>
          </p:nvGrpSpPr>
          <p:grpSpPr bwMode="auto">
            <a:xfrm>
              <a:off x="3563888" y="5157192"/>
              <a:ext cx="571500" cy="500063"/>
              <a:chOff x="1285852" y="1785926"/>
              <a:chExt cx="571504" cy="500066"/>
            </a:xfrm>
          </p:grpSpPr>
          <p:sp>
            <p:nvSpPr>
              <p:cNvPr id="66" name="Elipsa 65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432" name="TextovéPole 66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54</a:t>
                </a:r>
              </a:p>
            </p:txBody>
          </p:sp>
        </p:grpSp>
        <p:grpSp>
          <p:nvGrpSpPr>
            <p:cNvPr id="97" name="Skupina 58"/>
            <p:cNvGrpSpPr>
              <a:grpSpLocks/>
            </p:cNvGrpSpPr>
            <p:nvPr/>
          </p:nvGrpSpPr>
          <p:grpSpPr bwMode="auto">
            <a:xfrm>
              <a:off x="3491880" y="5877272"/>
              <a:ext cx="571500" cy="500063"/>
              <a:chOff x="1285852" y="1785926"/>
              <a:chExt cx="571504" cy="500066"/>
            </a:xfrm>
          </p:grpSpPr>
          <p:sp>
            <p:nvSpPr>
              <p:cNvPr id="99" name="Elipsa 98"/>
              <p:cNvSpPr/>
              <p:nvPr/>
            </p:nvSpPr>
            <p:spPr>
              <a:xfrm>
                <a:off x="1285852" y="1785926"/>
                <a:ext cx="571504" cy="500065"/>
              </a:xfrm>
              <a:prstGeom prst="ellips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01" name="TextovéPole 60"/>
              <p:cNvSpPr txBox="1">
                <a:spLocks noChangeArrowheads="1"/>
              </p:cNvSpPr>
              <p:nvPr/>
            </p:nvSpPr>
            <p:spPr bwMode="auto">
              <a:xfrm>
                <a:off x="1357290" y="1857364"/>
                <a:ext cx="50006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dirty="0" smtClean="0">
                    <a:latin typeface="Calibri" pitchFamily="34" charset="0"/>
                  </a:rPr>
                  <a:t>0</a:t>
                </a:r>
                <a:endParaRPr lang="cs-CZ" dirty="0">
                  <a:latin typeface="Calibri" pitchFamily="34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6" dur="3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9" dur="3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357188" y="1285875"/>
            <a:ext cx="571500" cy="500063"/>
            <a:chOff x="1285852" y="1785926"/>
            <a:chExt cx="571504" cy="500066"/>
          </a:xfrm>
        </p:grpSpPr>
        <p:sp>
          <p:nvSpPr>
            <p:cNvPr id="5" name="Elipsa 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709" name="TextovéPole 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10</a:t>
              </a:r>
            </a:p>
          </p:txBody>
        </p:sp>
      </p:grp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357188" y="1928813"/>
            <a:ext cx="571500" cy="500062"/>
            <a:chOff x="1285852" y="1785926"/>
            <a:chExt cx="571504" cy="500066"/>
          </a:xfrm>
        </p:grpSpPr>
        <p:sp>
          <p:nvSpPr>
            <p:cNvPr id="8" name="Elipsa 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707" name="TextovéPole 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20</a:t>
              </a:r>
            </a:p>
          </p:txBody>
        </p:sp>
      </p:grp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357188" y="3214688"/>
            <a:ext cx="571500" cy="500062"/>
            <a:chOff x="1285852" y="1785926"/>
            <a:chExt cx="571504" cy="500066"/>
          </a:xfrm>
        </p:grpSpPr>
        <p:sp>
          <p:nvSpPr>
            <p:cNvPr id="11" name="Elipsa 1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705" name="TextovéPole 1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40</a:t>
              </a:r>
            </a:p>
          </p:txBody>
        </p:sp>
      </p:grp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357188" y="3857625"/>
            <a:ext cx="571500" cy="500063"/>
            <a:chOff x="1285852" y="1785926"/>
            <a:chExt cx="571504" cy="500066"/>
          </a:xfrm>
        </p:grpSpPr>
        <p:sp>
          <p:nvSpPr>
            <p:cNvPr id="14" name="Elipsa 1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703" name="TextovéPole 1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50</a:t>
              </a:r>
            </a:p>
          </p:txBody>
        </p:sp>
      </p:grp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357188" y="6357938"/>
            <a:ext cx="571500" cy="500062"/>
            <a:chOff x="1285852" y="1785926"/>
            <a:chExt cx="571504" cy="500066"/>
          </a:xfrm>
        </p:grpSpPr>
        <p:sp>
          <p:nvSpPr>
            <p:cNvPr id="17" name="Elipsa 1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701" name="TextovéPole 1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90</a:t>
              </a:r>
            </a:p>
          </p:txBody>
        </p: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357188" y="5786438"/>
            <a:ext cx="571500" cy="500062"/>
            <a:chOff x="1285852" y="1785926"/>
            <a:chExt cx="571504" cy="500066"/>
          </a:xfrm>
        </p:grpSpPr>
        <p:sp>
          <p:nvSpPr>
            <p:cNvPr id="20" name="Elipsa 1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99" name="TextovéPole 2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80</a:t>
              </a:r>
            </a:p>
          </p:txBody>
        </p: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357188" y="5143500"/>
            <a:ext cx="571500" cy="500063"/>
            <a:chOff x="1285852" y="1785926"/>
            <a:chExt cx="571504" cy="500066"/>
          </a:xfrm>
        </p:grpSpPr>
        <p:sp>
          <p:nvSpPr>
            <p:cNvPr id="23" name="Elipsa 2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97" name="TextovéPole 2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70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357188" y="4500563"/>
            <a:ext cx="571500" cy="500062"/>
            <a:chOff x="1285852" y="1785926"/>
            <a:chExt cx="571504" cy="500066"/>
          </a:xfrm>
        </p:grpSpPr>
        <p:sp>
          <p:nvSpPr>
            <p:cNvPr id="26" name="Elipsa 2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95" name="TextovéPole 2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357188" y="2571750"/>
            <a:ext cx="571500" cy="500063"/>
            <a:chOff x="1285852" y="1785926"/>
            <a:chExt cx="571504" cy="500066"/>
          </a:xfrm>
        </p:grpSpPr>
        <p:sp>
          <p:nvSpPr>
            <p:cNvPr id="29" name="Elipsa 2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93" name="TextovéPole 2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30</a:t>
              </a:r>
            </a:p>
          </p:txBody>
        </p:sp>
      </p:grpSp>
      <p:grpSp>
        <p:nvGrpSpPr>
          <p:cNvPr id="31" name="Skupina 30"/>
          <p:cNvGrpSpPr>
            <a:grpSpLocks/>
          </p:cNvGrpSpPr>
          <p:nvPr/>
        </p:nvGrpSpPr>
        <p:grpSpPr bwMode="auto">
          <a:xfrm>
            <a:off x="357188" y="642938"/>
            <a:ext cx="571500" cy="500062"/>
            <a:chOff x="1285852" y="1785926"/>
            <a:chExt cx="571504" cy="500066"/>
          </a:xfrm>
        </p:grpSpPr>
        <p:sp>
          <p:nvSpPr>
            <p:cNvPr id="32" name="Elipsa 3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91" name="TextovéPole 3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0</a:t>
              </a:r>
            </a:p>
          </p:txBody>
        </p:sp>
      </p:grpSp>
      <p:grpSp>
        <p:nvGrpSpPr>
          <p:cNvPr id="64" name="Skupina 63"/>
          <p:cNvGrpSpPr>
            <a:grpSpLocks/>
          </p:cNvGrpSpPr>
          <p:nvPr/>
        </p:nvGrpSpPr>
        <p:grpSpPr bwMode="auto">
          <a:xfrm>
            <a:off x="1214438" y="1285875"/>
            <a:ext cx="571500" cy="500063"/>
            <a:chOff x="1285852" y="1785926"/>
            <a:chExt cx="571504" cy="500066"/>
          </a:xfrm>
        </p:grpSpPr>
        <p:sp>
          <p:nvSpPr>
            <p:cNvPr id="65" name="Elipsa 6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89" name="TextovéPole 6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11</a:t>
              </a:r>
            </a:p>
          </p:txBody>
        </p:sp>
      </p:grpSp>
      <p:grpSp>
        <p:nvGrpSpPr>
          <p:cNvPr id="67" name="Skupina 66"/>
          <p:cNvGrpSpPr>
            <a:grpSpLocks/>
          </p:cNvGrpSpPr>
          <p:nvPr/>
        </p:nvGrpSpPr>
        <p:grpSpPr bwMode="auto">
          <a:xfrm>
            <a:off x="1214438" y="1928813"/>
            <a:ext cx="571500" cy="500062"/>
            <a:chOff x="1285852" y="1785926"/>
            <a:chExt cx="571504" cy="500066"/>
          </a:xfrm>
        </p:grpSpPr>
        <p:sp>
          <p:nvSpPr>
            <p:cNvPr id="68" name="Elipsa 6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87" name="TextovéPole 6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21</a:t>
              </a:r>
            </a:p>
          </p:txBody>
        </p:sp>
      </p:grpSp>
      <p:grpSp>
        <p:nvGrpSpPr>
          <p:cNvPr id="70" name="Skupina 69"/>
          <p:cNvGrpSpPr>
            <a:grpSpLocks/>
          </p:cNvGrpSpPr>
          <p:nvPr/>
        </p:nvGrpSpPr>
        <p:grpSpPr bwMode="auto">
          <a:xfrm>
            <a:off x="1214438" y="3214688"/>
            <a:ext cx="571500" cy="500062"/>
            <a:chOff x="1285852" y="1785926"/>
            <a:chExt cx="571504" cy="500066"/>
          </a:xfrm>
        </p:grpSpPr>
        <p:sp>
          <p:nvSpPr>
            <p:cNvPr id="71" name="Elipsa 7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85" name="TextovéPole 7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41</a:t>
              </a:r>
            </a:p>
          </p:txBody>
        </p:sp>
      </p:grpSp>
      <p:grpSp>
        <p:nvGrpSpPr>
          <p:cNvPr id="73" name="Skupina 72"/>
          <p:cNvGrpSpPr>
            <a:grpSpLocks/>
          </p:cNvGrpSpPr>
          <p:nvPr/>
        </p:nvGrpSpPr>
        <p:grpSpPr bwMode="auto">
          <a:xfrm>
            <a:off x="1214438" y="3857625"/>
            <a:ext cx="571500" cy="500063"/>
            <a:chOff x="1285852" y="1785926"/>
            <a:chExt cx="571504" cy="500066"/>
          </a:xfrm>
        </p:grpSpPr>
        <p:sp>
          <p:nvSpPr>
            <p:cNvPr id="74" name="Elipsa 7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83" name="TextovéPole 7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51</a:t>
              </a:r>
            </a:p>
          </p:txBody>
        </p:sp>
      </p:grpSp>
      <p:grpSp>
        <p:nvGrpSpPr>
          <p:cNvPr id="76" name="Skupina 75"/>
          <p:cNvGrpSpPr>
            <a:grpSpLocks/>
          </p:cNvGrpSpPr>
          <p:nvPr/>
        </p:nvGrpSpPr>
        <p:grpSpPr bwMode="auto">
          <a:xfrm>
            <a:off x="1214438" y="6357938"/>
            <a:ext cx="571500" cy="500062"/>
            <a:chOff x="1285852" y="1785926"/>
            <a:chExt cx="571504" cy="500066"/>
          </a:xfrm>
        </p:grpSpPr>
        <p:sp>
          <p:nvSpPr>
            <p:cNvPr id="77" name="Elipsa 7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81" name="TextovéPole 7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91</a:t>
              </a:r>
            </a:p>
          </p:txBody>
        </p:sp>
      </p:grpSp>
      <p:grpSp>
        <p:nvGrpSpPr>
          <p:cNvPr id="79" name="Skupina 78"/>
          <p:cNvGrpSpPr>
            <a:grpSpLocks/>
          </p:cNvGrpSpPr>
          <p:nvPr/>
        </p:nvGrpSpPr>
        <p:grpSpPr bwMode="auto">
          <a:xfrm>
            <a:off x="1214438" y="5786438"/>
            <a:ext cx="571500" cy="500062"/>
            <a:chOff x="1285852" y="1785926"/>
            <a:chExt cx="571504" cy="500066"/>
          </a:xfrm>
        </p:grpSpPr>
        <p:sp>
          <p:nvSpPr>
            <p:cNvPr id="80" name="Elipsa 7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79" name="TextovéPole 8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81</a:t>
              </a:r>
            </a:p>
          </p:txBody>
        </p:sp>
      </p:grpSp>
      <p:grpSp>
        <p:nvGrpSpPr>
          <p:cNvPr id="82" name="Skupina 81"/>
          <p:cNvGrpSpPr>
            <a:grpSpLocks/>
          </p:cNvGrpSpPr>
          <p:nvPr/>
        </p:nvGrpSpPr>
        <p:grpSpPr bwMode="auto">
          <a:xfrm>
            <a:off x="1214438" y="5143500"/>
            <a:ext cx="571500" cy="500063"/>
            <a:chOff x="1285852" y="1785926"/>
            <a:chExt cx="571504" cy="500066"/>
          </a:xfrm>
        </p:grpSpPr>
        <p:sp>
          <p:nvSpPr>
            <p:cNvPr id="83" name="Elipsa 8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77" name="TextovéPole 8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71</a:t>
              </a:r>
            </a:p>
          </p:txBody>
        </p:sp>
      </p:grpSp>
      <p:grpSp>
        <p:nvGrpSpPr>
          <p:cNvPr id="85" name="Skupina 84"/>
          <p:cNvGrpSpPr>
            <a:grpSpLocks/>
          </p:cNvGrpSpPr>
          <p:nvPr/>
        </p:nvGrpSpPr>
        <p:grpSpPr bwMode="auto">
          <a:xfrm>
            <a:off x="1214438" y="4500563"/>
            <a:ext cx="571500" cy="500062"/>
            <a:chOff x="1285852" y="1785926"/>
            <a:chExt cx="571504" cy="500066"/>
          </a:xfrm>
        </p:grpSpPr>
        <p:sp>
          <p:nvSpPr>
            <p:cNvPr id="86" name="Elipsa 8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75" name="TextovéPole 8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61</a:t>
              </a:r>
            </a:p>
          </p:txBody>
        </p:sp>
      </p:grpSp>
      <p:grpSp>
        <p:nvGrpSpPr>
          <p:cNvPr id="88" name="Skupina 87"/>
          <p:cNvGrpSpPr>
            <a:grpSpLocks/>
          </p:cNvGrpSpPr>
          <p:nvPr/>
        </p:nvGrpSpPr>
        <p:grpSpPr bwMode="auto">
          <a:xfrm>
            <a:off x="1214438" y="2571750"/>
            <a:ext cx="571500" cy="500063"/>
            <a:chOff x="1285852" y="1785926"/>
            <a:chExt cx="571504" cy="500066"/>
          </a:xfrm>
        </p:grpSpPr>
        <p:sp>
          <p:nvSpPr>
            <p:cNvPr id="89" name="Elipsa 8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73" name="TextovéPole 8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31</a:t>
              </a:r>
            </a:p>
          </p:txBody>
        </p:sp>
      </p:grpSp>
      <p:grpSp>
        <p:nvGrpSpPr>
          <p:cNvPr id="91" name="Skupina 90"/>
          <p:cNvGrpSpPr>
            <a:grpSpLocks/>
          </p:cNvGrpSpPr>
          <p:nvPr/>
        </p:nvGrpSpPr>
        <p:grpSpPr bwMode="auto">
          <a:xfrm>
            <a:off x="1214438" y="642938"/>
            <a:ext cx="571500" cy="500062"/>
            <a:chOff x="1285852" y="1785926"/>
            <a:chExt cx="571504" cy="500066"/>
          </a:xfrm>
        </p:grpSpPr>
        <p:sp>
          <p:nvSpPr>
            <p:cNvPr id="92" name="Elipsa 9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71" name="TextovéPole 9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1</a:t>
              </a:r>
            </a:p>
          </p:txBody>
        </p:sp>
      </p:grpSp>
      <p:grpSp>
        <p:nvGrpSpPr>
          <p:cNvPr id="94" name="Skupina 93"/>
          <p:cNvGrpSpPr>
            <a:grpSpLocks/>
          </p:cNvGrpSpPr>
          <p:nvPr/>
        </p:nvGrpSpPr>
        <p:grpSpPr bwMode="auto">
          <a:xfrm>
            <a:off x="2071688" y="1285875"/>
            <a:ext cx="571500" cy="500063"/>
            <a:chOff x="1285852" y="1785926"/>
            <a:chExt cx="571504" cy="500066"/>
          </a:xfrm>
        </p:grpSpPr>
        <p:sp>
          <p:nvSpPr>
            <p:cNvPr id="95" name="Elipsa 9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69" name="TextovéPole 9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12</a:t>
              </a:r>
            </a:p>
          </p:txBody>
        </p:sp>
      </p:grpSp>
      <p:grpSp>
        <p:nvGrpSpPr>
          <p:cNvPr id="97" name="Skupina 96"/>
          <p:cNvGrpSpPr>
            <a:grpSpLocks/>
          </p:cNvGrpSpPr>
          <p:nvPr/>
        </p:nvGrpSpPr>
        <p:grpSpPr bwMode="auto">
          <a:xfrm>
            <a:off x="2071688" y="1928813"/>
            <a:ext cx="571500" cy="500062"/>
            <a:chOff x="1285852" y="1785926"/>
            <a:chExt cx="571504" cy="500066"/>
          </a:xfrm>
        </p:grpSpPr>
        <p:sp>
          <p:nvSpPr>
            <p:cNvPr id="98" name="Elipsa 9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67" name="TextovéPole 9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22</a:t>
              </a:r>
            </a:p>
          </p:txBody>
        </p:sp>
      </p:grpSp>
      <p:grpSp>
        <p:nvGrpSpPr>
          <p:cNvPr id="100" name="Skupina 99"/>
          <p:cNvGrpSpPr>
            <a:grpSpLocks/>
          </p:cNvGrpSpPr>
          <p:nvPr/>
        </p:nvGrpSpPr>
        <p:grpSpPr bwMode="auto">
          <a:xfrm>
            <a:off x="2071688" y="3214688"/>
            <a:ext cx="571500" cy="500062"/>
            <a:chOff x="1285852" y="1785926"/>
            <a:chExt cx="571504" cy="500066"/>
          </a:xfrm>
        </p:grpSpPr>
        <p:sp>
          <p:nvSpPr>
            <p:cNvPr id="101" name="Elipsa 10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65" name="TextovéPole 10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42</a:t>
              </a:r>
            </a:p>
          </p:txBody>
        </p:sp>
      </p:grpSp>
      <p:grpSp>
        <p:nvGrpSpPr>
          <p:cNvPr id="103" name="Skupina 102"/>
          <p:cNvGrpSpPr>
            <a:grpSpLocks/>
          </p:cNvGrpSpPr>
          <p:nvPr/>
        </p:nvGrpSpPr>
        <p:grpSpPr bwMode="auto">
          <a:xfrm>
            <a:off x="2071688" y="3857625"/>
            <a:ext cx="571500" cy="500063"/>
            <a:chOff x="1285852" y="1785926"/>
            <a:chExt cx="571504" cy="500066"/>
          </a:xfrm>
        </p:grpSpPr>
        <p:sp>
          <p:nvSpPr>
            <p:cNvPr id="104" name="Elipsa 10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63" name="TextovéPole 10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52</a:t>
              </a:r>
            </a:p>
          </p:txBody>
        </p:sp>
      </p:grpSp>
      <p:grpSp>
        <p:nvGrpSpPr>
          <p:cNvPr id="106" name="Skupina 105"/>
          <p:cNvGrpSpPr>
            <a:grpSpLocks/>
          </p:cNvGrpSpPr>
          <p:nvPr/>
        </p:nvGrpSpPr>
        <p:grpSpPr bwMode="auto">
          <a:xfrm>
            <a:off x="2071688" y="6357938"/>
            <a:ext cx="571500" cy="500062"/>
            <a:chOff x="1285852" y="1785926"/>
            <a:chExt cx="571504" cy="500066"/>
          </a:xfrm>
        </p:grpSpPr>
        <p:sp>
          <p:nvSpPr>
            <p:cNvPr id="107" name="Elipsa 10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61" name="TextovéPole 10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92</a:t>
              </a:r>
            </a:p>
          </p:txBody>
        </p:sp>
      </p:grpSp>
      <p:grpSp>
        <p:nvGrpSpPr>
          <p:cNvPr id="109" name="Skupina 108"/>
          <p:cNvGrpSpPr>
            <a:grpSpLocks/>
          </p:cNvGrpSpPr>
          <p:nvPr/>
        </p:nvGrpSpPr>
        <p:grpSpPr bwMode="auto">
          <a:xfrm>
            <a:off x="2071688" y="5786438"/>
            <a:ext cx="571500" cy="500062"/>
            <a:chOff x="1285852" y="1785926"/>
            <a:chExt cx="571504" cy="500066"/>
          </a:xfrm>
        </p:grpSpPr>
        <p:sp>
          <p:nvSpPr>
            <p:cNvPr id="110" name="Elipsa 10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59" name="TextovéPole 11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82</a:t>
              </a:r>
            </a:p>
          </p:txBody>
        </p:sp>
      </p:grpSp>
      <p:grpSp>
        <p:nvGrpSpPr>
          <p:cNvPr id="112" name="Skupina 111"/>
          <p:cNvGrpSpPr>
            <a:grpSpLocks/>
          </p:cNvGrpSpPr>
          <p:nvPr/>
        </p:nvGrpSpPr>
        <p:grpSpPr bwMode="auto">
          <a:xfrm>
            <a:off x="2071688" y="5143500"/>
            <a:ext cx="571500" cy="500063"/>
            <a:chOff x="1285852" y="1785926"/>
            <a:chExt cx="571504" cy="500066"/>
          </a:xfrm>
        </p:grpSpPr>
        <p:sp>
          <p:nvSpPr>
            <p:cNvPr id="113" name="Elipsa 11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57" name="TextovéPole 11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72</a:t>
              </a:r>
            </a:p>
          </p:txBody>
        </p:sp>
      </p:grpSp>
      <p:grpSp>
        <p:nvGrpSpPr>
          <p:cNvPr id="115" name="Skupina 114"/>
          <p:cNvGrpSpPr>
            <a:grpSpLocks/>
          </p:cNvGrpSpPr>
          <p:nvPr/>
        </p:nvGrpSpPr>
        <p:grpSpPr bwMode="auto">
          <a:xfrm>
            <a:off x="2071688" y="4500563"/>
            <a:ext cx="571500" cy="500062"/>
            <a:chOff x="1285852" y="1785926"/>
            <a:chExt cx="571504" cy="500066"/>
          </a:xfrm>
        </p:grpSpPr>
        <p:sp>
          <p:nvSpPr>
            <p:cNvPr id="116" name="Elipsa 11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55" name="TextovéPole 11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62</a:t>
              </a:r>
            </a:p>
          </p:txBody>
        </p:sp>
      </p:grpSp>
      <p:grpSp>
        <p:nvGrpSpPr>
          <p:cNvPr id="118" name="Skupina 117"/>
          <p:cNvGrpSpPr>
            <a:grpSpLocks/>
          </p:cNvGrpSpPr>
          <p:nvPr/>
        </p:nvGrpSpPr>
        <p:grpSpPr bwMode="auto">
          <a:xfrm>
            <a:off x="2071688" y="2571750"/>
            <a:ext cx="571500" cy="500063"/>
            <a:chOff x="1285852" y="1785926"/>
            <a:chExt cx="571504" cy="500066"/>
          </a:xfrm>
        </p:grpSpPr>
        <p:sp>
          <p:nvSpPr>
            <p:cNvPr id="119" name="Elipsa 11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53" name="TextovéPole 11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32</a:t>
              </a:r>
            </a:p>
          </p:txBody>
        </p:sp>
      </p:grpSp>
      <p:grpSp>
        <p:nvGrpSpPr>
          <p:cNvPr id="121" name="Skupina 120"/>
          <p:cNvGrpSpPr>
            <a:grpSpLocks/>
          </p:cNvGrpSpPr>
          <p:nvPr/>
        </p:nvGrpSpPr>
        <p:grpSpPr bwMode="auto">
          <a:xfrm>
            <a:off x="2071688" y="642938"/>
            <a:ext cx="571500" cy="500062"/>
            <a:chOff x="1285852" y="1785926"/>
            <a:chExt cx="571504" cy="500066"/>
          </a:xfrm>
        </p:grpSpPr>
        <p:sp>
          <p:nvSpPr>
            <p:cNvPr id="122" name="Elipsa 12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51" name="TextovéPole 12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2</a:t>
              </a:r>
            </a:p>
          </p:txBody>
        </p:sp>
      </p:grpSp>
      <p:grpSp>
        <p:nvGrpSpPr>
          <p:cNvPr id="124" name="Skupina 123"/>
          <p:cNvGrpSpPr>
            <a:grpSpLocks/>
          </p:cNvGrpSpPr>
          <p:nvPr/>
        </p:nvGrpSpPr>
        <p:grpSpPr bwMode="auto">
          <a:xfrm>
            <a:off x="2928938" y="1285875"/>
            <a:ext cx="571500" cy="500063"/>
            <a:chOff x="1285852" y="1785926"/>
            <a:chExt cx="571504" cy="500066"/>
          </a:xfrm>
        </p:grpSpPr>
        <p:sp>
          <p:nvSpPr>
            <p:cNvPr id="125" name="Elipsa 12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49" name="TextovéPole 12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13</a:t>
              </a:r>
            </a:p>
          </p:txBody>
        </p:sp>
      </p:grpSp>
      <p:grpSp>
        <p:nvGrpSpPr>
          <p:cNvPr id="127" name="Skupina 126"/>
          <p:cNvGrpSpPr>
            <a:grpSpLocks/>
          </p:cNvGrpSpPr>
          <p:nvPr/>
        </p:nvGrpSpPr>
        <p:grpSpPr bwMode="auto">
          <a:xfrm>
            <a:off x="2928938" y="1928813"/>
            <a:ext cx="571500" cy="500062"/>
            <a:chOff x="1285852" y="1785926"/>
            <a:chExt cx="571504" cy="500066"/>
          </a:xfrm>
        </p:grpSpPr>
        <p:sp>
          <p:nvSpPr>
            <p:cNvPr id="128" name="Elipsa 12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47" name="TextovéPole 12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23</a:t>
              </a:r>
            </a:p>
          </p:txBody>
        </p:sp>
      </p:grpSp>
      <p:grpSp>
        <p:nvGrpSpPr>
          <p:cNvPr id="130" name="Skupina 129"/>
          <p:cNvGrpSpPr>
            <a:grpSpLocks/>
          </p:cNvGrpSpPr>
          <p:nvPr/>
        </p:nvGrpSpPr>
        <p:grpSpPr bwMode="auto">
          <a:xfrm>
            <a:off x="2928938" y="3214688"/>
            <a:ext cx="571500" cy="500062"/>
            <a:chOff x="1285852" y="1785926"/>
            <a:chExt cx="571504" cy="500066"/>
          </a:xfrm>
        </p:grpSpPr>
        <p:sp>
          <p:nvSpPr>
            <p:cNvPr id="131" name="Elipsa 13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45" name="TextovéPole 13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43</a:t>
              </a:r>
            </a:p>
          </p:txBody>
        </p:sp>
      </p:grpSp>
      <p:grpSp>
        <p:nvGrpSpPr>
          <p:cNvPr id="133" name="Skupina 132"/>
          <p:cNvGrpSpPr>
            <a:grpSpLocks/>
          </p:cNvGrpSpPr>
          <p:nvPr/>
        </p:nvGrpSpPr>
        <p:grpSpPr bwMode="auto">
          <a:xfrm>
            <a:off x="2928938" y="3857625"/>
            <a:ext cx="571500" cy="500063"/>
            <a:chOff x="1285852" y="1785926"/>
            <a:chExt cx="571504" cy="500066"/>
          </a:xfrm>
        </p:grpSpPr>
        <p:sp>
          <p:nvSpPr>
            <p:cNvPr id="134" name="Elipsa 13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43" name="TextovéPole 13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53</a:t>
              </a:r>
            </a:p>
          </p:txBody>
        </p:sp>
      </p:grpSp>
      <p:grpSp>
        <p:nvGrpSpPr>
          <p:cNvPr id="136" name="Skupina 135"/>
          <p:cNvGrpSpPr>
            <a:grpSpLocks/>
          </p:cNvGrpSpPr>
          <p:nvPr/>
        </p:nvGrpSpPr>
        <p:grpSpPr bwMode="auto">
          <a:xfrm>
            <a:off x="2928938" y="6357938"/>
            <a:ext cx="571500" cy="500062"/>
            <a:chOff x="1285852" y="1785926"/>
            <a:chExt cx="571504" cy="500066"/>
          </a:xfrm>
        </p:grpSpPr>
        <p:sp>
          <p:nvSpPr>
            <p:cNvPr id="137" name="Elipsa 13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41" name="TextovéPole 13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93</a:t>
              </a:r>
            </a:p>
          </p:txBody>
        </p:sp>
      </p:grpSp>
      <p:grpSp>
        <p:nvGrpSpPr>
          <p:cNvPr id="139" name="Skupina 138"/>
          <p:cNvGrpSpPr>
            <a:grpSpLocks/>
          </p:cNvGrpSpPr>
          <p:nvPr/>
        </p:nvGrpSpPr>
        <p:grpSpPr bwMode="auto">
          <a:xfrm>
            <a:off x="2928938" y="5786438"/>
            <a:ext cx="571500" cy="500062"/>
            <a:chOff x="1285852" y="1785926"/>
            <a:chExt cx="571504" cy="500066"/>
          </a:xfrm>
        </p:grpSpPr>
        <p:sp>
          <p:nvSpPr>
            <p:cNvPr id="140" name="Elipsa 13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39" name="TextovéPole 14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83</a:t>
              </a:r>
            </a:p>
          </p:txBody>
        </p:sp>
      </p:grpSp>
      <p:grpSp>
        <p:nvGrpSpPr>
          <p:cNvPr id="142" name="Skupina 141"/>
          <p:cNvGrpSpPr>
            <a:grpSpLocks/>
          </p:cNvGrpSpPr>
          <p:nvPr/>
        </p:nvGrpSpPr>
        <p:grpSpPr bwMode="auto">
          <a:xfrm>
            <a:off x="2928938" y="5143500"/>
            <a:ext cx="571500" cy="500063"/>
            <a:chOff x="1285852" y="1785926"/>
            <a:chExt cx="571504" cy="500066"/>
          </a:xfrm>
        </p:grpSpPr>
        <p:sp>
          <p:nvSpPr>
            <p:cNvPr id="143" name="Elipsa 14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37" name="TextovéPole 14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73</a:t>
              </a:r>
            </a:p>
          </p:txBody>
        </p:sp>
      </p:grpSp>
      <p:grpSp>
        <p:nvGrpSpPr>
          <p:cNvPr id="145" name="Skupina 144"/>
          <p:cNvGrpSpPr>
            <a:grpSpLocks/>
          </p:cNvGrpSpPr>
          <p:nvPr/>
        </p:nvGrpSpPr>
        <p:grpSpPr bwMode="auto">
          <a:xfrm>
            <a:off x="2928938" y="4500563"/>
            <a:ext cx="571500" cy="500062"/>
            <a:chOff x="1285852" y="1785926"/>
            <a:chExt cx="571504" cy="500066"/>
          </a:xfrm>
        </p:grpSpPr>
        <p:sp>
          <p:nvSpPr>
            <p:cNvPr id="146" name="Elipsa 14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35" name="TextovéPole 14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63</a:t>
              </a:r>
            </a:p>
          </p:txBody>
        </p:sp>
      </p:grpSp>
      <p:grpSp>
        <p:nvGrpSpPr>
          <p:cNvPr id="148" name="Skupina 147"/>
          <p:cNvGrpSpPr>
            <a:grpSpLocks/>
          </p:cNvGrpSpPr>
          <p:nvPr/>
        </p:nvGrpSpPr>
        <p:grpSpPr bwMode="auto">
          <a:xfrm>
            <a:off x="2928938" y="2571750"/>
            <a:ext cx="571500" cy="500063"/>
            <a:chOff x="1285852" y="1785926"/>
            <a:chExt cx="571504" cy="500066"/>
          </a:xfrm>
        </p:grpSpPr>
        <p:sp>
          <p:nvSpPr>
            <p:cNvPr id="149" name="Elipsa 14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33" name="TextovéPole 14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33</a:t>
              </a:r>
            </a:p>
          </p:txBody>
        </p:sp>
      </p:grpSp>
      <p:grpSp>
        <p:nvGrpSpPr>
          <p:cNvPr id="151" name="Skupina 150"/>
          <p:cNvGrpSpPr>
            <a:grpSpLocks/>
          </p:cNvGrpSpPr>
          <p:nvPr/>
        </p:nvGrpSpPr>
        <p:grpSpPr bwMode="auto">
          <a:xfrm>
            <a:off x="2928938" y="642938"/>
            <a:ext cx="571500" cy="500062"/>
            <a:chOff x="1285852" y="1785926"/>
            <a:chExt cx="571504" cy="500066"/>
          </a:xfrm>
        </p:grpSpPr>
        <p:sp>
          <p:nvSpPr>
            <p:cNvPr id="152" name="Elipsa 15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31" name="TextovéPole 15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3</a:t>
              </a:r>
            </a:p>
          </p:txBody>
        </p:sp>
      </p:grpSp>
      <p:grpSp>
        <p:nvGrpSpPr>
          <p:cNvPr id="154" name="Skupina 153"/>
          <p:cNvGrpSpPr>
            <a:grpSpLocks/>
          </p:cNvGrpSpPr>
          <p:nvPr/>
        </p:nvGrpSpPr>
        <p:grpSpPr bwMode="auto">
          <a:xfrm>
            <a:off x="3857625" y="1285875"/>
            <a:ext cx="571500" cy="500063"/>
            <a:chOff x="1285852" y="1785926"/>
            <a:chExt cx="571504" cy="500066"/>
          </a:xfrm>
        </p:grpSpPr>
        <p:sp>
          <p:nvSpPr>
            <p:cNvPr id="155" name="Elipsa 15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29" name="TextovéPole 15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14</a:t>
              </a:r>
            </a:p>
          </p:txBody>
        </p:sp>
      </p:grpSp>
      <p:grpSp>
        <p:nvGrpSpPr>
          <p:cNvPr id="157" name="Skupina 156"/>
          <p:cNvGrpSpPr>
            <a:grpSpLocks/>
          </p:cNvGrpSpPr>
          <p:nvPr/>
        </p:nvGrpSpPr>
        <p:grpSpPr bwMode="auto">
          <a:xfrm>
            <a:off x="3857625" y="1928813"/>
            <a:ext cx="571500" cy="500062"/>
            <a:chOff x="1285852" y="1785926"/>
            <a:chExt cx="571504" cy="500066"/>
          </a:xfrm>
        </p:grpSpPr>
        <p:sp>
          <p:nvSpPr>
            <p:cNvPr id="158" name="Elipsa 15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27" name="TextovéPole 15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24</a:t>
              </a:r>
            </a:p>
          </p:txBody>
        </p:sp>
      </p:grpSp>
      <p:grpSp>
        <p:nvGrpSpPr>
          <p:cNvPr id="160" name="Skupina 159"/>
          <p:cNvGrpSpPr>
            <a:grpSpLocks/>
          </p:cNvGrpSpPr>
          <p:nvPr/>
        </p:nvGrpSpPr>
        <p:grpSpPr bwMode="auto">
          <a:xfrm>
            <a:off x="3857625" y="3214688"/>
            <a:ext cx="571500" cy="500062"/>
            <a:chOff x="1285852" y="1785926"/>
            <a:chExt cx="571504" cy="500066"/>
          </a:xfrm>
        </p:grpSpPr>
        <p:sp>
          <p:nvSpPr>
            <p:cNvPr id="161" name="Elipsa 16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25" name="TextovéPole 16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44</a:t>
              </a:r>
            </a:p>
          </p:txBody>
        </p:sp>
      </p:grpSp>
      <p:grpSp>
        <p:nvGrpSpPr>
          <p:cNvPr id="163" name="Skupina 162"/>
          <p:cNvGrpSpPr>
            <a:grpSpLocks/>
          </p:cNvGrpSpPr>
          <p:nvPr/>
        </p:nvGrpSpPr>
        <p:grpSpPr bwMode="auto">
          <a:xfrm>
            <a:off x="3857625" y="3857625"/>
            <a:ext cx="571500" cy="500063"/>
            <a:chOff x="1285852" y="1785926"/>
            <a:chExt cx="571504" cy="500066"/>
          </a:xfrm>
        </p:grpSpPr>
        <p:sp>
          <p:nvSpPr>
            <p:cNvPr id="164" name="Elipsa 16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23" name="TextovéPole 16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54</a:t>
              </a:r>
            </a:p>
          </p:txBody>
        </p:sp>
      </p:grpSp>
      <p:grpSp>
        <p:nvGrpSpPr>
          <p:cNvPr id="166" name="Skupina 165"/>
          <p:cNvGrpSpPr>
            <a:grpSpLocks/>
          </p:cNvGrpSpPr>
          <p:nvPr/>
        </p:nvGrpSpPr>
        <p:grpSpPr bwMode="auto">
          <a:xfrm>
            <a:off x="3857625" y="6357938"/>
            <a:ext cx="571500" cy="500062"/>
            <a:chOff x="1285852" y="1785926"/>
            <a:chExt cx="571504" cy="500066"/>
          </a:xfrm>
        </p:grpSpPr>
        <p:sp>
          <p:nvSpPr>
            <p:cNvPr id="167" name="Elipsa 16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21" name="TextovéPole 16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94</a:t>
              </a:r>
            </a:p>
          </p:txBody>
        </p:sp>
      </p:grpSp>
      <p:grpSp>
        <p:nvGrpSpPr>
          <p:cNvPr id="169" name="Skupina 168"/>
          <p:cNvGrpSpPr>
            <a:grpSpLocks/>
          </p:cNvGrpSpPr>
          <p:nvPr/>
        </p:nvGrpSpPr>
        <p:grpSpPr bwMode="auto">
          <a:xfrm>
            <a:off x="3857625" y="5786438"/>
            <a:ext cx="571500" cy="500062"/>
            <a:chOff x="1285852" y="1785926"/>
            <a:chExt cx="571504" cy="500066"/>
          </a:xfrm>
        </p:grpSpPr>
        <p:sp>
          <p:nvSpPr>
            <p:cNvPr id="170" name="Elipsa 16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19" name="TextovéPole 17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84</a:t>
              </a:r>
            </a:p>
          </p:txBody>
        </p:sp>
      </p:grpSp>
      <p:grpSp>
        <p:nvGrpSpPr>
          <p:cNvPr id="172" name="Skupina 171"/>
          <p:cNvGrpSpPr>
            <a:grpSpLocks/>
          </p:cNvGrpSpPr>
          <p:nvPr/>
        </p:nvGrpSpPr>
        <p:grpSpPr bwMode="auto">
          <a:xfrm>
            <a:off x="3857625" y="5143500"/>
            <a:ext cx="571500" cy="500063"/>
            <a:chOff x="1285852" y="1785926"/>
            <a:chExt cx="571504" cy="500066"/>
          </a:xfrm>
        </p:grpSpPr>
        <p:sp>
          <p:nvSpPr>
            <p:cNvPr id="173" name="Elipsa 17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17" name="TextovéPole 17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74</a:t>
              </a:r>
            </a:p>
          </p:txBody>
        </p:sp>
      </p:grpSp>
      <p:grpSp>
        <p:nvGrpSpPr>
          <p:cNvPr id="175" name="Skupina 174"/>
          <p:cNvGrpSpPr>
            <a:grpSpLocks/>
          </p:cNvGrpSpPr>
          <p:nvPr/>
        </p:nvGrpSpPr>
        <p:grpSpPr bwMode="auto">
          <a:xfrm>
            <a:off x="3857625" y="4500563"/>
            <a:ext cx="571500" cy="500062"/>
            <a:chOff x="1285852" y="1785926"/>
            <a:chExt cx="571504" cy="500066"/>
          </a:xfrm>
        </p:grpSpPr>
        <p:sp>
          <p:nvSpPr>
            <p:cNvPr id="176" name="Elipsa 17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15" name="TextovéPole 17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64</a:t>
              </a:r>
            </a:p>
          </p:txBody>
        </p:sp>
      </p:grpSp>
      <p:grpSp>
        <p:nvGrpSpPr>
          <p:cNvPr id="178" name="Skupina 177"/>
          <p:cNvGrpSpPr>
            <a:grpSpLocks/>
          </p:cNvGrpSpPr>
          <p:nvPr/>
        </p:nvGrpSpPr>
        <p:grpSpPr bwMode="auto">
          <a:xfrm>
            <a:off x="3857625" y="2571750"/>
            <a:ext cx="571500" cy="500063"/>
            <a:chOff x="1285852" y="1785926"/>
            <a:chExt cx="571504" cy="500066"/>
          </a:xfrm>
        </p:grpSpPr>
        <p:sp>
          <p:nvSpPr>
            <p:cNvPr id="179" name="Elipsa 17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13" name="TextovéPole 17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34</a:t>
              </a:r>
            </a:p>
          </p:txBody>
        </p:sp>
      </p:grpSp>
      <p:grpSp>
        <p:nvGrpSpPr>
          <p:cNvPr id="181" name="Skupina 180"/>
          <p:cNvGrpSpPr>
            <a:grpSpLocks/>
          </p:cNvGrpSpPr>
          <p:nvPr/>
        </p:nvGrpSpPr>
        <p:grpSpPr bwMode="auto">
          <a:xfrm>
            <a:off x="3857625" y="642938"/>
            <a:ext cx="571500" cy="500062"/>
            <a:chOff x="1285852" y="1785926"/>
            <a:chExt cx="571504" cy="500066"/>
          </a:xfrm>
        </p:grpSpPr>
        <p:sp>
          <p:nvSpPr>
            <p:cNvPr id="182" name="Elipsa 18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11" name="TextovéPole 18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4</a:t>
              </a:r>
            </a:p>
          </p:txBody>
        </p:sp>
      </p:grpSp>
      <p:grpSp>
        <p:nvGrpSpPr>
          <p:cNvPr id="184" name="Skupina 183"/>
          <p:cNvGrpSpPr>
            <a:grpSpLocks/>
          </p:cNvGrpSpPr>
          <p:nvPr/>
        </p:nvGrpSpPr>
        <p:grpSpPr bwMode="auto">
          <a:xfrm>
            <a:off x="4786313" y="1285875"/>
            <a:ext cx="571500" cy="500063"/>
            <a:chOff x="1285852" y="1785926"/>
            <a:chExt cx="571504" cy="500066"/>
          </a:xfrm>
        </p:grpSpPr>
        <p:sp>
          <p:nvSpPr>
            <p:cNvPr id="185" name="Elipsa 18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09" name="TextovéPole 18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15</a:t>
              </a:r>
            </a:p>
          </p:txBody>
        </p:sp>
      </p:grpSp>
      <p:grpSp>
        <p:nvGrpSpPr>
          <p:cNvPr id="187" name="Skupina 186"/>
          <p:cNvGrpSpPr>
            <a:grpSpLocks/>
          </p:cNvGrpSpPr>
          <p:nvPr/>
        </p:nvGrpSpPr>
        <p:grpSpPr bwMode="auto">
          <a:xfrm>
            <a:off x="4786313" y="1928813"/>
            <a:ext cx="571500" cy="500062"/>
            <a:chOff x="1285852" y="1785926"/>
            <a:chExt cx="571504" cy="500066"/>
          </a:xfrm>
        </p:grpSpPr>
        <p:sp>
          <p:nvSpPr>
            <p:cNvPr id="188" name="Elipsa 18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07" name="TextovéPole 18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25</a:t>
              </a:r>
            </a:p>
          </p:txBody>
        </p:sp>
      </p:grpSp>
      <p:grpSp>
        <p:nvGrpSpPr>
          <p:cNvPr id="190" name="Skupina 189"/>
          <p:cNvGrpSpPr>
            <a:grpSpLocks/>
          </p:cNvGrpSpPr>
          <p:nvPr/>
        </p:nvGrpSpPr>
        <p:grpSpPr bwMode="auto">
          <a:xfrm>
            <a:off x="4786313" y="3214688"/>
            <a:ext cx="571500" cy="500062"/>
            <a:chOff x="1285852" y="1785926"/>
            <a:chExt cx="571504" cy="500066"/>
          </a:xfrm>
        </p:grpSpPr>
        <p:sp>
          <p:nvSpPr>
            <p:cNvPr id="191" name="Elipsa 19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05" name="TextovéPole 19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45</a:t>
              </a:r>
            </a:p>
          </p:txBody>
        </p:sp>
      </p:grpSp>
      <p:grpSp>
        <p:nvGrpSpPr>
          <p:cNvPr id="193" name="Skupina 192"/>
          <p:cNvGrpSpPr>
            <a:grpSpLocks/>
          </p:cNvGrpSpPr>
          <p:nvPr/>
        </p:nvGrpSpPr>
        <p:grpSpPr bwMode="auto">
          <a:xfrm>
            <a:off x="4786313" y="3857625"/>
            <a:ext cx="571500" cy="500063"/>
            <a:chOff x="1285852" y="1785926"/>
            <a:chExt cx="571504" cy="500066"/>
          </a:xfrm>
        </p:grpSpPr>
        <p:sp>
          <p:nvSpPr>
            <p:cNvPr id="194" name="Elipsa 19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03" name="TextovéPole 19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55</a:t>
              </a:r>
            </a:p>
          </p:txBody>
        </p:sp>
      </p:grpSp>
      <p:grpSp>
        <p:nvGrpSpPr>
          <p:cNvPr id="196" name="Skupina 195"/>
          <p:cNvGrpSpPr>
            <a:grpSpLocks/>
          </p:cNvGrpSpPr>
          <p:nvPr/>
        </p:nvGrpSpPr>
        <p:grpSpPr bwMode="auto">
          <a:xfrm>
            <a:off x="4786313" y="6357938"/>
            <a:ext cx="571500" cy="500062"/>
            <a:chOff x="1285852" y="1785926"/>
            <a:chExt cx="571504" cy="500066"/>
          </a:xfrm>
        </p:grpSpPr>
        <p:sp>
          <p:nvSpPr>
            <p:cNvPr id="197" name="Elipsa 19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01" name="TextovéPole 19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95</a:t>
              </a:r>
            </a:p>
          </p:txBody>
        </p:sp>
      </p:grpSp>
      <p:grpSp>
        <p:nvGrpSpPr>
          <p:cNvPr id="199" name="Skupina 198"/>
          <p:cNvGrpSpPr>
            <a:grpSpLocks/>
          </p:cNvGrpSpPr>
          <p:nvPr/>
        </p:nvGrpSpPr>
        <p:grpSpPr bwMode="auto">
          <a:xfrm>
            <a:off x="4786313" y="5786438"/>
            <a:ext cx="571500" cy="500062"/>
            <a:chOff x="1285852" y="1785926"/>
            <a:chExt cx="571504" cy="500066"/>
          </a:xfrm>
        </p:grpSpPr>
        <p:sp>
          <p:nvSpPr>
            <p:cNvPr id="200" name="Elipsa 19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99" name="TextovéPole 20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85</a:t>
              </a:r>
            </a:p>
          </p:txBody>
        </p:sp>
      </p:grpSp>
      <p:grpSp>
        <p:nvGrpSpPr>
          <p:cNvPr id="202" name="Skupina 201"/>
          <p:cNvGrpSpPr>
            <a:grpSpLocks/>
          </p:cNvGrpSpPr>
          <p:nvPr/>
        </p:nvGrpSpPr>
        <p:grpSpPr bwMode="auto">
          <a:xfrm>
            <a:off x="4786313" y="5143500"/>
            <a:ext cx="571500" cy="500063"/>
            <a:chOff x="1285852" y="1785926"/>
            <a:chExt cx="571504" cy="500066"/>
          </a:xfrm>
        </p:grpSpPr>
        <p:sp>
          <p:nvSpPr>
            <p:cNvPr id="203" name="Elipsa 20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97" name="TextovéPole 20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75</a:t>
              </a:r>
            </a:p>
          </p:txBody>
        </p:sp>
      </p:grpSp>
      <p:grpSp>
        <p:nvGrpSpPr>
          <p:cNvPr id="205" name="Skupina 204"/>
          <p:cNvGrpSpPr>
            <a:grpSpLocks/>
          </p:cNvGrpSpPr>
          <p:nvPr/>
        </p:nvGrpSpPr>
        <p:grpSpPr bwMode="auto">
          <a:xfrm>
            <a:off x="4786313" y="4500563"/>
            <a:ext cx="571500" cy="500062"/>
            <a:chOff x="1285852" y="1785926"/>
            <a:chExt cx="571504" cy="500066"/>
          </a:xfrm>
        </p:grpSpPr>
        <p:sp>
          <p:nvSpPr>
            <p:cNvPr id="206" name="Elipsa 20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95" name="TextovéPole 20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65</a:t>
              </a:r>
            </a:p>
          </p:txBody>
        </p:sp>
      </p:grpSp>
      <p:grpSp>
        <p:nvGrpSpPr>
          <p:cNvPr id="208" name="Skupina 207"/>
          <p:cNvGrpSpPr>
            <a:grpSpLocks/>
          </p:cNvGrpSpPr>
          <p:nvPr/>
        </p:nvGrpSpPr>
        <p:grpSpPr bwMode="auto">
          <a:xfrm>
            <a:off x="4786313" y="2571750"/>
            <a:ext cx="571500" cy="500063"/>
            <a:chOff x="1285852" y="1785926"/>
            <a:chExt cx="571504" cy="500066"/>
          </a:xfrm>
        </p:grpSpPr>
        <p:sp>
          <p:nvSpPr>
            <p:cNvPr id="209" name="Elipsa 20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93" name="TextovéPole 20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35</a:t>
              </a:r>
            </a:p>
          </p:txBody>
        </p:sp>
      </p:grpSp>
      <p:grpSp>
        <p:nvGrpSpPr>
          <p:cNvPr id="211" name="Skupina 210"/>
          <p:cNvGrpSpPr>
            <a:grpSpLocks/>
          </p:cNvGrpSpPr>
          <p:nvPr/>
        </p:nvGrpSpPr>
        <p:grpSpPr bwMode="auto">
          <a:xfrm>
            <a:off x="4786313" y="642938"/>
            <a:ext cx="571500" cy="500062"/>
            <a:chOff x="1285852" y="1785926"/>
            <a:chExt cx="571504" cy="500066"/>
          </a:xfrm>
        </p:grpSpPr>
        <p:sp>
          <p:nvSpPr>
            <p:cNvPr id="212" name="Elipsa 21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91" name="TextovéPole 21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5</a:t>
              </a:r>
            </a:p>
          </p:txBody>
        </p:sp>
      </p:grpSp>
      <p:grpSp>
        <p:nvGrpSpPr>
          <p:cNvPr id="214" name="Skupina 213"/>
          <p:cNvGrpSpPr>
            <a:grpSpLocks/>
          </p:cNvGrpSpPr>
          <p:nvPr/>
        </p:nvGrpSpPr>
        <p:grpSpPr bwMode="auto">
          <a:xfrm>
            <a:off x="5715000" y="1285875"/>
            <a:ext cx="571500" cy="500063"/>
            <a:chOff x="1285852" y="1785926"/>
            <a:chExt cx="571504" cy="500066"/>
          </a:xfrm>
        </p:grpSpPr>
        <p:sp>
          <p:nvSpPr>
            <p:cNvPr id="215" name="Elipsa 21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89" name="TextovéPole 21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16</a:t>
              </a:r>
            </a:p>
          </p:txBody>
        </p:sp>
      </p:grpSp>
      <p:grpSp>
        <p:nvGrpSpPr>
          <p:cNvPr id="217" name="Skupina 216"/>
          <p:cNvGrpSpPr>
            <a:grpSpLocks/>
          </p:cNvGrpSpPr>
          <p:nvPr/>
        </p:nvGrpSpPr>
        <p:grpSpPr bwMode="auto">
          <a:xfrm>
            <a:off x="5715000" y="1928813"/>
            <a:ext cx="571500" cy="500062"/>
            <a:chOff x="1285852" y="1785926"/>
            <a:chExt cx="571504" cy="500066"/>
          </a:xfrm>
        </p:grpSpPr>
        <p:sp>
          <p:nvSpPr>
            <p:cNvPr id="218" name="Elipsa 21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87" name="TextovéPole 21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26</a:t>
              </a:r>
            </a:p>
          </p:txBody>
        </p:sp>
      </p:grpSp>
      <p:grpSp>
        <p:nvGrpSpPr>
          <p:cNvPr id="220" name="Skupina 219"/>
          <p:cNvGrpSpPr>
            <a:grpSpLocks/>
          </p:cNvGrpSpPr>
          <p:nvPr/>
        </p:nvGrpSpPr>
        <p:grpSpPr bwMode="auto">
          <a:xfrm>
            <a:off x="5715000" y="3214688"/>
            <a:ext cx="571500" cy="500062"/>
            <a:chOff x="1285852" y="1785926"/>
            <a:chExt cx="571504" cy="500066"/>
          </a:xfrm>
        </p:grpSpPr>
        <p:sp>
          <p:nvSpPr>
            <p:cNvPr id="221" name="Elipsa 22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85" name="TextovéPole 22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46</a:t>
              </a:r>
            </a:p>
          </p:txBody>
        </p:sp>
      </p:grpSp>
      <p:grpSp>
        <p:nvGrpSpPr>
          <p:cNvPr id="223" name="Skupina 222"/>
          <p:cNvGrpSpPr>
            <a:grpSpLocks/>
          </p:cNvGrpSpPr>
          <p:nvPr/>
        </p:nvGrpSpPr>
        <p:grpSpPr bwMode="auto">
          <a:xfrm>
            <a:off x="5715000" y="3857625"/>
            <a:ext cx="571500" cy="500063"/>
            <a:chOff x="1285852" y="1785926"/>
            <a:chExt cx="571504" cy="500066"/>
          </a:xfrm>
        </p:grpSpPr>
        <p:sp>
          <p:nvSpPr>
            <p:cNvPr id="224" name="Elipsa 22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83" name="TextovéPole 22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56</a:t>
              </a:r>
            </a:p>
          </p:txBody>
        </p:sp>
      </p:grpSp>
      <p:grpSp>
        <p:nvGrpSpPr>
          <p:cNvPr id="226" name="Skupina 225"/>
          <p:cNvGrpSpPr>
            <a:grpSpLocks/>
          </p:cNvGrpSpPr>
          <p:nvPr/>
        </p:nvGrpSpPr>
        <p:grpSpPr bwMode="auto">
          <a:xfrm>
            <a:off x="5715000" y="6357938"/>
            <a:ext cx="571500" cy="500062"/>
            <a:chOff x="1285852" y="1785926"/>
            <a:chExt cx="571504" cy="500066"/>
          </a:xfrm>
        </p:grpSpPr>
        <p:sp>
          <p:nvSpPr>
            <p:cNvPr id="227" name="Elipsa 22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81" name="TextovéPole 22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96</a:t>
              </a:r>
            </a:p>
          </p:txBody>
        </p:sp>
      </p:grpSp>
      <p:grpSp>
        <p:nvGrpSpPr>
          <p:cNvPr id="229" name="Skupina 228"/>
          <p:cNvGrpSpPr>
            <a:grpSpLocks/>
          </p:cNvGrpSpPr>
          <p:nvPr/>
        </p:nvGrpSpPr>
        <p:grpSpPr bwMode="auto">
          <a:xfrm>
            <a:off x="5715000" y="5786438"/>
            <a:ext cx="571500" cy="500062"/>
            <a:chOff x="1285852" y="1785926"/>
            <a:chExt cx="571504" cy="500066"/>
          </a:xfrm>
        </p:grpSpPr>
        <p:sp>
          <p:nvSpPr>
            <p:cNvPr id="230" name="Elipsa 22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79" name="TextovéPole 23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86</a:t>
              </a:r>
            </a:p>
          </p:txBody>
        </p:sp>
      </p:grpSp>
      <p:grpSp>
        <p:nvGrpSpPr>
          <p:cNvPr id="232" name="Skupina 231"/>
          <p:cNvGrpSpPr>
            <a:grpSpLocks/>
          </p:cNvGrpSpPr>
          <p:nvPr/>
        </p:nvGrpSpPr>
        <p:grpSpPr bwMode="auto">
          <a:xfrm>
            <a:off x="5715000" y="5143500"/>
            <a:ext cx="571500" cy="500063"/>
            <a:chOff x="1285852" y="1785926"/>
            <a:chExt cx="571504" cy="500066"/>
          </a:xfrm>
        </p:grpSpPr>
        <p:sp>
          <p:nvSpPr>
            <p:cNvPr id="233" name="Elipsa 23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77" name="TextovéPole 23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76</a:t>
              </a:r>
            </a:p>
          </p:txBody>
        </p:sp>
      </p:grpSp>
      <p:grpSp>
        <p:nvGrpSpPr>
          <p:cNvPr id="235" name="Skupina 234"/>
          <p:cNvGrpSpPr>
            <a:grpSpLocks/>
          </p:cNvGrpSpPr>
          <p:nvPr/>
        </p:nvGrpSpPr>
        <p:grpSpPr bwMode="auto">
          <a:xfrm>
            <a:off x="5715000" y="4500563"/>
            <a:ext cx="571500" cy="500062"/>
            <a:chOff x="1285852" y="1785926"/>
            <a:chExt cx="571504" cy="500066"/>
          </a:xfrm>
        </p:grpSpPr>
        <p:sp>
          <p:nvSpPr>
            <p:cNvPr id="236" name="Elipsa 23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75" name="TextovéPole 23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66</a:t>
              </a:r>
            </a:p>
          </p:txBody>
        </p:sp>
      </p:grpSp>
      <p:grpSp>
        <p:nvGrpSpPr>
          <p:cNvPr id="238" name="Skupina 237"/>
          <p:cNvGrpSpPr>
            <a:grpSpLocks/>
          </p:cNvGrpSpPr>
          <p:nvPr/>
        </p:nvGrpSpPr>
        <p:grpSpPr bwMode="auto">
          <a:xfrm>
            <a:off x="5715000" y="2571750"/>
            <a:ext cx="571500" cy="500063"/>
            <a:chOff x="1285852" y="1785926"/>
            <a:chExt cx="571504" cy="500066"/>
          </a:xfrm>
        </p:grpSpPr>
        <p:sp>
          <p:nvSpPr>
            <p:cNvPr id="239" name="Elipsa 23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73" name="TextovéPole 23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36</a:t>
              </a:r>
            </a:p>
          </p:txBody>
        </p:sp>
      </p:grpSp>
      <p:grpSp>
        <p:nvGrpSpPr>
          <p:cNvPr id="241" name="Skupina 240"/>
          <p:cNvGrpSpPr>
            <a:grpSpLocks/>
          </p:cNvGrpSpPr>
          <p:nvPr/>
        </p:nvGrpSpPr>
        <p:grpSpPr bwMode="auto">
          <a:xfrm>
            <a:off x="5715000" y="642938"/>
            <a:ext cx="571500" cy="500062"/>
            <a:chOff x="1285852" y="1785926"/>
            <a:chExt cx="571504" cy="500066"/>
          </a:xfrm>
        </p:grpSpPr>
        <p:sp>
          <p:nvSpPr>
            <p:cNvPr id="242" name="Elipsa 24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71" name="TextovéPole 24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6</a:t>
              </a:r>
            </a:p>
          </p:txBody>
        </p:sp>
      </p:grpSp>
      <p:grpSp>
        <p:nvGrpSpPr>
          <p:cNvPr id="244" name="Skupina 243"/>
          <p:cNvGrpSpPr>
            <a:grpSpLocks/>
          </p:cNvGrpSpPr>
          <p:nvPr/>
        </p:nvGrpSpPr>
        <p:grpSpPr bwMode="auto">
          <a:xfrm>
            <a:off x="6572250" y="1285875"/>
            <a:ext cx="571500" cy="500063"/>
            <a:chOff x="1285852" y="1785926"/>
            <a:chExt cx="571504" cy="500066"/>
          </a:xfrm>
        </p:grpSpPr>
        <p:sp>
          <p:nvSpPr>
            <p:cNvPr id="245" name="Elipsa 24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69" name="TextovéPole 24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17</a:t>
              </a:r>
            </a:p>
          </p:txBody>
        </p:sp>
      </p:grpSp>
      <p:grpSp>
        <p:nvGrpSpPr>
          <p:cNvPr id="247" name="Skupina 246"/>
          <p:cNvGrpSpPr>
            <a:grpSpLocks/>
          </p:cNvGrpSpPr>
          <p:nvPr/>
        </p:nvGrpSpPr>
        <p:grpSpPr bwMode="auto">
          <a:xfrm>
            <a:off x="6572250" y="1928813"/>
            <a:ext cx="571500" cy="500062"/>
            <a:chOff x="1285852" y="1785926"/>
            <a:chExt cx="571504" cy="500066"/>
          </a:xfrm>
        </p:grpSpPr>
        <p:sp>
          <p:nvSpPr>
            <p:cNvPr id="248" name="Elipsa 24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67" name="TextovéPole 24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27</a:t>
              </a:r>
            </a:p>
          </p:txBody>
        </p:sp>
      </p:grpSp>
      <p:grpSp>
        <p:nvGrpSpPr>
          <p:cNvPr id="250" name="Skupina 249"/>
          <p:cNvGrpSpPr>
            <a:grpSpLocks/>
          </p:cNvGrpSpPr>
          <p:nvPr/>
        </p:nvGrpSpPr>
        <p:grpSpPr bwMode="auto">
          <a:xfrm>
            <a:off x="6572250" y="3214688"/>
            <a:ext cx="571500" cy="500062"/>
            <a:chOff x="1285852" y="1785926"/>
            <a:chExt cx="571504" cy="500066"/>
          </a:xfrm>
        </p:grpSpPr>
        <p:sp>
          <p:nvSpPr>
            <p:cNvPr id="251" name="Elipsa 25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65" name="TextovéPole 25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47</a:t>
              </a:r>
            </a:p>
          </p:txBody>
        </p:sp>
      </p:grpSp>
      <p:grpSp>
        <p:nvGrpSpPr>
          <p:cNvPr id="253" name="Skupina 252"/>
          <p:cNvGrpSpPr>
            <a:grpSpLocks/>
          </p:cNvGrpSpPr>
          <p:nvPr/>
        </p:nvGrpSpPr>
        <p:grpSpPr bwMode="auto">
          <a:xfrm>
            <a:off x="6572250" y="3857625"/>
            <a:ext cx="571500" cy="500063"/>
            <a:chOff x="1285852" y="1785926"/>
            <a:chExt cx="571504" cy="500066"/>
          </a:xfrm>
        </p:grpSpPr>
        <p:sp>
          <p:nvSpPr>
            <p:cNvPr id="254" name="Elipsa 25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63" name="TextovéPole 25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57</a:t>
              </a:r>
            </a:p>
          </p:txBody>
        </p:sp>
      </p:grpSp>
      <p:grpSp>
        <p:nvGrpSpPr>
          <p:cNvPr id="256" name="Skupina 255"/>
          <p:cNvGrpSpPr>
            <a:grpSpLocks/>
          </p:cNvGrpSpPr>
          <p:nvPr/>
        </p:nvGrpSpPr>
        <p:grpSpPr bwMode="auto">
          <a:xfrm>
            <a:off x="6572250" y="6357938"/>
            <a:ext cx="571500" cy="500062"/>
            <a:chOff x="1285852" y="1785926"/>
            <a:chExt cx="571504" cy="500066"/>
          </a:xfrm>
        </p:grpSpPr>
        <p:sp>
          <p:nvSpPr>
            <p:cNvPr id="257" name="Elipsa 25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61" name="TextovéPole 25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97</a:t>
              </a:r>
            </a:p>
          </p:txBody>
        </p:sp>
      </p:grpSp>
      <p:grpSp>
        <p:nvGrpSpPr>
          <p:cNvPr id="259" name="Skupina 258"/>
          <p:cNvGrpSpPr>
            <a:grpSpLocks/>
          </p:cNvGrpSpPr>
          <p:nvPr/>
        </p:nvGrpSpPr>
        <p:grpSpPr bwMode="auto">
          <a:xfrm>
            <a:off x="6572250" y="5786438"/>
            <a:ext cx="571500" cy="500062"/>
            <a:chOff x="1285852" y="1785926"/>
            <a:chExt cx="571504" cy="500066"/>
          </a:xfrm>
        </p:grpSpPr>
        <p:sp>
          <p:nvSpPr>
            <p:cNvPr id="260" name="Elipsa 25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59" name="TextovéPole 26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87</a:t>
              </a:r>
            </a:p>
          </p:txBody>
        </p:sp>
      </p:grpSp>
      <p:grpSp>
        <p:nvGrpSpPr>
          <p:cNvPr id="262" name="Skupina 261"/>
          <p:cNvGrpSpPr>
            <a:grpSpLocks/>
          </p:cNvGrpSpPr>
          <p:nvPr/>
        </p:nvGrpSpPr>
        <p:grpSpPr bwMode="auto">
          <a:xfrm>
            <a:off x="6572250" y="5143500"/>
            <a:ext cx="571500" cy="500063"/>
            <a:chOff x="1285852" y="1785926"/>
            <a:chExt cx="571504" cy="500066"/>
          </a:xfrm>
        </p:grpSpPr>
        <p:sp>
          <p:nvSpPr>
            <p:cNvPr id="263" name="Elipsa 26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57" name="TextovéPole 26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77</a:t>
              </a:r>
            </a:p>
          </p:txBody>
        </p:sp>
      </p:grpSp>
      <p:grpSp>
        <p:nvGrpSpPr>
          <p:cNvPr id="265" name="Skupina 264"/>
          <p:cNvGrpSpPr>
            <a:grpSpLocks/>
          </p:cNvGrpSpPr>
          <p:nvPr/>
        </p:nvGrpSpPr>
        <p:grpSpPr bwMode="auto">
          <a:xfrm>
            <a:off x="6572250" y="4500563"/>
            <a:ext cx="571500" cy="500062"/>
            <a:chOff x="1285852" y="1785926"/>
            <a:chExt cx="571504" cy="500066"/>
          </a:xfrm>
        </p:grpSpPr>
        <p:sp>
          <p:nvSpPr>
            <p:cNvPr id="266" name="Elipsa 26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55" name="TextovéPole 26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67</a:t>
              </a:r>
            </a:p>
          </p:txBody>
        </p:sp>
      </p:grpSp>
      <p:grpSp>
        <p:nvGrpSpPr>
          <p:cNvPr id="268" name="Skupina 267"/>
          <p:cNvGrpSpPr>
            <a:grpSpLocks/>
          </p:cNvGrpSpPr>
          <p:nvPr/>
        </p:nvGrpSpPr>
        <p:grpSpPr bwMode="auto">
          <a:xfrm>
            <a:off x="6572250" y="2571750"/>
            <a:ext cx="571500" cy="500063"/>
            <a:chOff x="1285852" y="1785926"/>
            <a:chExt cx="571504" cy="500066"/>
          </a:xfrm>
        </p:grpSpPr>
        <p:sp>
          <p:nvSpPr>
            <p:cNvPr id="269" name="Elipsa 26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53" name="TextovéPole 26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37</a:t>
              </a:r>
            </a:p>
          </p:txBody>
        </p:sp>
      </p:grpSp>
      <p:grpSp>
        <p:nvGrpSpPr>
          <p:cNvPr id="271" name="Skupina 270"/>
          <p:cNvGrpSpPr>
            <a:grpSpLocks/>
          </p:cNvGrpSpPr>
          <p:nvPr/>
        </p:nvGrpSpPr>
        <p:grpSpPr bwMode="auto">
          <a:xfrm>
            <a:off x="6572250" y="642938"/>
            <a:ext cx="571500" cy="500062"/>
            <a:chOff x="1285852" y="1785926"/>
            <a:chExt cx="571504" cy="500066"/>
          </a:xfrm>
        </p:grpSpPr>
        <p:sp>
          <p:nvSpPr>
            <p:cNvPr id="272" name="Elipsa 271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51" name="TextovéPole 272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7</a:t>
              </a:r>
            </a:p>
          </p:txBody>
        </p:sp>
      </p:grpSp>
      <p:grpSp>
        <p:nvGrpSpPr>
          <p:cNvPr id="274" name="Skupina 273"/>
          <p:cNvGrpSpPr>
            <a:grpSpLocks/>
          </p:cNvGrpSpPr>
          <p:nvPr/>
        </p:nvGrpSpPr>
        <p:grpSpPr bwMode="auto">
          <a:xfrm>
            <a:off x="8215313" y="1285875"/>
            <a:ext cx="571500" cy="500063"/>
            <a:chOff x="1285852" y="1785926"/>
            <a:chExt cx="571504" cy="500066"/>
          </a:xfrm>
        </p:grpSpPr>
        <p:sp>
          <p:nvSpPr>
            <p:cNvPr id="275" name="Elipsa 27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49" name="TextovéPole 27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19</a:t>
              </a:r>
            </a:p>
          </p:txBody>
        </p:sp>
      </p:grpSp>
      <p:grpSp>
        <p:nvGrpSpPr>
          <p:cNvPr id="277" name="Skupina 276"/>
          <p:cNvGrpSpPr>
            <a:grpSpLocks/>
          </p:cNvGrpSpPr>
          <p:nvPr/>
        </p:nvGrpSpPr>
        <p:grpSpPr bwMode="auto">
          <a:xfrm>
            <a:off x="8215313" y="1928813"/>
            <a:ext cx="571500" cy="500062"/>
            <a:chOff x="1285852" y="1785926"/>
            <a:chExt cx="571504" cy="500066"/>
          </a:xfrm>
        </p:grpSpPr>
        <p:sp>
          <p:nvSpPr>
            <p:cNvPr id="278" name="Elipsa 27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47" name="TextovéPole 27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29</a:t>
              </a:r>
            </a:p>
          </p:txBody>
        </p:sp>
      </p:grpSp>
      <p:grpSp>
        <p:nvGrpSpPr>
          <p:cNvPr id="280" name="Skupina 279"/>
          <p:cNvGrpSpPr>
            <a:grpSpLocks/>
          </p:cNvGrpSpPr>
          <p:nvPr/>
        </p:nvGrpSpPr>
        <p:grpSpPr bwMode="auto">
          <a:xfrm>
            <a:off x="8215313" y="3214688"/>
            <a:ext cx="571500" cy="500062"/>
            <a:chOff x="1285852" y="1785926"/>
            <a:chExt cx="571504" cy="500066"/>
          </a:xfrm>
        </p:grpSpPr>
        <p:sp>
          <p:nvSpPr>
            <p:cNvPr id="281" name="Elipsa 28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45" name="TextovéPole 28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49</a:t>
              </a:r>
            </a:p>
          </p:txBody>
        </p:sp>
      </p:grpSp>
      <p:grpSp>
        <p:nvGrpSpPr>
          <p:cNvPr id="283" name="Skupina 282"/>
          <p:cNvGrpSpPr>
            <a:grpSpLocks/>
          </p:cNvGrpSpPr>
          <p:nvPr/>
        </p:nvGrpSpPr>
        <p:grpSpPr bwMode="auto">
          <a:xfrm>
            <a:off x="8215313" y="3857625"/>
            <a:ext cx="571500" cy="500063"/>
            <a:chOff x="1285852" y="1785926"/>
            <a:chExt cx="571504" cy="500066"/>
          </a:xfrm>
        </p:grpSpPr>
        <p:sp>
          <p:nvSpPr>
            <p:cNvPr id="284" name="Elipsa 28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43" name="TextovéPole 28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59</a:t>
              </a:r>
            </a:p>
          </p:txBody>
        </p:sp>
      </p:grpSp>
      <p:grpSp>
        <p:nvGrpSpPr>
          <p:cNvPr id="286" name="Skupina 285"/>
          <p:cNvGrpSpPr>
            <a:grpSpLocks/>
          </p:cNvGrpSpPr>
          <p:nvPr/>
        </p:nvGrpSpPr>
        <p:grpSpPr bwMode="auto">
          <a:xfrm>
            <a:off x="8215313" y="6357938"/>
            <a:ext cx="714375" cy="500062"/>
            <a:chOff x="1285852" y="1785926"/>
            <a:chExt cx="714380" cy="500066"/>
          </a:xfrm>
        </p:grpSpPr>
        <p:sp>
          <p:nvSpPr>
            <p:cNvPr id="287" name="Elipsa 28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41" name="TextovéPole 28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64294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99</a:t>
              </a:r>
            </a:p>
          </p:txBody>
        </p:sp>
      </p:grpSp>
      <p:grpSp>
        <p:nvGrpSpPr>
          <p:cNvPr id="289" name="Skupina 288"/>
          <p:cNvGrpSpPr>
            <a:grpSpLocks/>
          </p:cNvGrpSpPr>
          <p:nvPr/>
        </p:nvGrpSpPr>
        <p:grpSpPr bwMode="auto">
          <a:xfrm>
            <a:off x="8215313" y="5786438"/>
            <a:ext cx="571500" cy="500062"/>
            <a:chOff x="1285852" y="1785926"/>
            <a:chExt cx="571504" cy="500066"/>
          </a:xfrm>
        </p:grpSpPr>
        <p:sp>
          <p:nvSpPr>
            <p:cNvPr id="290" name="Elipsa 28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39" name="TextovéPole 29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89</a:t>
              </a:r>
            </a:p>
          </p:txBody>
        </p:sp>
      </p:grpSp>
      <p:grpSp>
        <p:nvGrpSpPr>
          <p:cNvPr id="292" name="Skupina 291"/>
          <p:cNvGrpSpPr>
            <a:grpSpLocks/>
          </p:cNvGrpSpPr>
          <p:nvPr/>
        </p:nvGrpSpPr>
        <p:grpSpPr bwMode="auto">
          <a:xfrm>
            <a:off x="8215313" y="5143500"/>
            <a:ext cx="571500" cy="500063"/>
            <a:chOff x="1285852" y="1785926"/>
            <a:chExt cx="571504" cy="500066"/>
          </a:xfrm>
        </p:grpSpPr>
        <p:sp>
          <p:nvSpPr>
            <p:cNvPr id="293" name="Elipsa 29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37" name="TextovéPole 29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79</a:t>
              </a:r>
            </a:p>
          </p:txBody>
        </p:sp>
      </p:grpSp>
      <p:grpSp>
        <p:nvGrpSpPr>
          <p:cNvPr id="295" name="Skupina 294"/>
          <p:cNvGrpSpPr>
            <a:grpSpLocks/>
          </p:cNvGrpSpPr>
          <p:nvPr/>
        </p:nvGrpSpPr>
        <p:grpSpPr bwMode="auto">
          <a:xfrm>
            <a:off x="8215313" y="4500563"/>
            <a:ext cx="571500" cy="500062"/>
            <a:chOff x="1285852" y="1785926"/>
            <a:chExt cx="571504" cy="500066"/>
          </a:xfrm>
        </p:grpSpPr>
        <p:sp>
          <p:nvSpPr>
            <p:cNvPr id="296" name="Elipsa 29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35" name="TextovéPole 29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69</a:t>
              </a:r>
            </a:p>
          </p:txBody>
        </p:sp>
      </p:grpSp>
      <p:grpSp>
        <p:nvGrpSpPr>
          <p:cNvPr id="298" name="Skupina 297"/>
          <p:cNvGrpSpPr>
            <a:grpSpLocks/>
          </p:cNvGrpSpPr>
          <p:nvPr/>
        </p:nvGrpSpPr>
        <p:grpSpPr bwMode="auto">
          <a:xfrm>
            <a:off x="8215313" y="2571750"/>
            <a:ext cx="571500" cy="500063"/>
            <a:chOff x="1285852" y="1785926"/>
            <a:chExt cx="571504" cy="500066"/>
          </a:xfrm>
        </p:grpSpPr>
        <p:sp>
          <p:nvSpPr>
            <p:cNvPr id="299" name="Elipsa 29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33" name="TextovéPole 29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39</a:t>
              </a:r>
            </a:p>
          </p:txBody>
        </p:sp>
      </p:grpSp>
      <p:grpSp>
        <p:nvGrpSpPr>
          <p:cNvPr id="304" name="Skupina 303"/>
          <p:cNvGrpSpPr>
            <a:grpSpLocks/>
          </p:cNvGrpSpPr>
          <p:nvPr/>
        </p:nvGrpSpPr>
        <p:grpSpPr bwMode="auto">
          <a:xfrm>
            <a:off x="7429500" y="1285875"/>
            <a:ext cx="571500" cy="500063"/>
            <a:chOff x="1285852" y="1785926"/>
            <a:chExt cx="571504" cy="500066"/>
          </a:xfrm>
        </p:grpSpPr>
        <p:sp>
          <p:nvSpPr>
            <p:cNvPr id="305" name="Elipsa 304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31" name="TextovéPole 305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18</a:t>
              </a:r>
            </a:p>
          </p:txBody>
        </p:sp>
      </p:grpSp>
      <p:grpSp>
        <p:nvGrpSpPr>
          <p:cNvPr id="307" name="Skupina 306"/>
          <p:cNvGrpSpPr>
            <a:grpSpLocks/>
          </p:cNvGrpSpPr>
          <p:nvPr/>
        </p:nvGrpSpPr>
        <p:grpSpPr bwMode="auto">
          <a:xfrm>
            <a:off x="7429500" y="1928813"/>
            <a:ext cx="571500" cy="500062"/>
            <a:chOff x="1285852" y="1785926"/>
            <a:chExt cx="571504" cy="500066"/>
          </a:xfrm>
        </p:grpSpPr>
        <p:sp>
          <p:nvSpPr>
            <p:cNvPr id="308" name="Elipsa 307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29" name="TextovéPole 308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28</a:t>
              </a:r>
            </a:p>
          </p:txBody>
        </p:sp>
      </p:grpSp>
      <p:grpSp>
        <p:nvGrpSpPr>
          <p:cNvPr id="310" name="Skupina 309"/>
          <p:cNvGrpSpPr>
            <a:grpSpLocks/>
          </p:cNvGrpSpPr>
          <p:nvPr/>
        </p:nvGrpSpPr>
        <p:grpSpPr bwMode="auto">
          <a:xfrm>
            <a:off x="7429500" y="3214688"/>
            <a:ext cx="571500" cy="500062"/>
            <a:chOff x="1285852" y="1785926"/>
            <a:chExt cx="571504" cy="500066"/>
          </a:xfrm>
        </p:grpSpPr>
        <p:sp>
          <p:nvSpPr>
            <p:cNvPr id="311" name="Elipsa 310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27" name="TextovéPole 311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48</a:t>
              </a:r>
            </a:p>
          </p:txBody>
        </p:sp>
      </p:grpSp>
      <p:grpSp>
        <p:nvGrpSpPr>
          <p:cNvPr id="313" name="Skupina 312"/>
          <p:cNvGrpSpPr>
            <a:grpSpLocks/>
          </p:cNvGrpSpPr>
          <p:nvPr/>
        </p:nvGrpSpPr>
        <p:grpSpPr bwMode="auto">
          <a:xfrm>
            <a:off x="7429500" y="3857625"/>
            <a:ext cx="571500" cy="500063"/>
            <a:chOff x="1285852" y="1785926"/>
            <a:chExt cx="571504" cy="500066"/>
          </a:xfrm>
        </p:grpSpPr>
        <p:sp>
          <p:nvSpPr>
            <p:cNvPr id="314" name="Elipsa 313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25" name="TextovéPole 314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58</a:t>
              </a:r>
            </a:p>
          </p:txBody>
        </p:sp>
      </p:grpSp>
      <p:grpSp>
        <p:nvGrpSpPr>
          <p:cNvPr id="316" name="Skupina 315"/>
          <p:cNvGrpSpPr>
            <a:grpSpLocks/>
          </p:cNvGrpSpPr>
          <p:nvPr/>
        </p:nvGrpSpPr>
        <p:grpSpPr bwMode="auto">
          <a:xfrm>
            <a:off x="7429500" y="6357938"/>
            <a:ext cx="571500" cy="500062"/>
            <a:chOff x="1285852" y="1785926"/>
            <a:chExt cx="571504" cy="500066"/>
          </a:xfrm>
        </p:grpSpPr>
        <p:sp>
          <p:nvSpPr>
            <p:cNvPr id="317" name="Elipsa 316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23" name="TextovéPole 317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98</a:t>
              </a:r>
            </a:p>
          </p:txBody>
        </p:sp>
      </p:grpSp>
      <p:grpSp>
        <p:nvGrpSpPr>
          <p:cNvPr id="319" name="Skupina 318"/>
          <p:cNvGrpSpPr>
            <a:grpSpLocks/>
          </p:cNvGrpSpPr>
          <p:nvPr/>
        </p:nvGrpSpPr>
        <p:grpSpPr bwMode="auto">
          <a:xfrm>
            <a:off x="7429500" y="5786438"/>
            <a:ext cx="571500" cy="500062"/>
            <a:chOff x="1285852" y="1785926"/>
            <a:chExt cx="571504" cy="500066"/>
          </a:xfrm>
        </p:grpSpPr>
        <p:sp>
          <p:nvSpPr>
            <p:cNvPr id="320" name="Elipsa 319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21" name="TextovéPole 320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88</a:t>
              </a:r>
            </a:p>
          </p:txBody>
        </p:sp>
      </p:grpSp>
      <p:grpSp>
        <p:nvGrpSpPr>
          <p:cNvPr id="322" name="Skupina 321"/>
          <p:cNvGrpSpPr>
            <a:grpSpLocks/>
          </p:cNvGrpSpPr>
          <p:nvPr/>
        </p:nvGrpSpPr>
        <p:grpSpPr bwMode="auto">
          <a:xfrm>
            <a:off x="7429500" y="5143500"/>
            <a:ext cx="571500" cy="500063"/>
            <a:chOff x="1285852" y="1785926"/>
            <a:chExt cx="571504" cy="500066"/>
          </a:xfrm>
        </p:grpSpPr>
        <p:sp>
          <p:nvSpPr>
            <p:cNvPr id="323" name="Elipsa 322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19" name="TextovéPole 323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78</a:t>
              </a:r>
            </a:p>
          </p:txBody>
        </p:sp>
      </p:grpSp>
      <p:grpSp>
        <p:nvGrpSpPr>
          <p:cNvPr id="325" name="Skupina 324"/>
          <p:cNvGrpSpPr>
            <a:grpSpLocks/>
          </p:cNvGrpSpPr>
          <p:nvPr/>
        </p:nvGrpSpPr>
        <p:grpSpPr bwMode="auto">
          <a:xfrm>
            <a:off x="7429500" y="4500563"/>
            <a:ext cx="571500" cy="500062"/>
            <a:chOff x="1285852" y="1785926"/>
            <a:chExt cx="571504" cy="500066"/>
          </a:xfrm>
        </p:grpSpPr>
        <p:sp>
          <p:nvSpPr>
            <p:cNvPr id="326" name="Elipsa 32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17" name="TextovéPole 32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68</a:t>
              </a:r>
            </a:p>
          </p:txBody>
        </p:sp>
      </p:grpSp>
      <p:grpSp>
        <p:nvGrpSpPr>
          <p:cNvPr id="328" name="Skupina 327"/>
          <p:cNvGrpSpPr>
            <a:grpSpLocks/>
          </p:cNvGrpSpPr>
          <p:nvPr/>
        </p:nvGrpSpPr>
        <p:grpSpPr bwMode="auto">
          <a:xfrm>
            <a:off x="7429500" y="2571750"/>
            <a:ext cx="571500" cy="500063"/>
            <a:chOff x="1285852" y="1785926"/>
            <a:chExt cx="571504" cy="500066"/>
          </a:xfrm>
        </p:grpSpPr>
        <p:sp>
          <p:nvSpPr>
            <p:cNvPr id="329" name="Elipsa 32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15" name="TextovéPole 32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38</a:t>
              </a:r>
            </a:p>
          </p:txBody>
        </p:sp>
      </p:grpSp>
      <p:sp>
        <p:nvSpPr>
          <p:cNvPr id="17507" name="Obdélník 333"/>
          <p:cNvSpPr>
            <a:spLocks noChangeArrowheads="1"/>
          </p:cNvSpPr>
          <p:nvPr/>
        </p:nvSpPr>
        <p:spPr bwMode="auto">
          <a:xfrm>
            <a:off x="0" y="0"/>
            <a:ext cx="914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 i="1">
                <a:latin typeface="Calibri" pitchFamily="34" charset="0"/>
              </a:rPr>
              <a:t>Zakroužkuj násobky 9 a pozoruj</a:t>
            </a:r>
          </a:p>
        </p:txBody>
      </p:sp>
      <p:grpSp>
        <p:nvGrpSpPr>
          <p:cNvPr id="335" name="Skupina 334"/>
          <p:cNvGrpSpPr>
            <a:grpSpLocks/>
          </p:cNvGrpSpPr>
          <p:nvPr/>
        </p:nvGrpSpPr>
        <p:grpSpPr bwMode="auto">
          <a:xfrm>
            <a:off x="8215313" y="642938"/>
            <a:ext cx="571500" cy="500062"/>
            <a:chOff x="1285852" y="1785926"/>
            <a:chExt cx="571504" cy="500066"/>
          </a:xfrm>
        </p:grpSpPr>
        <p:sp>
          <p:nvSpPr>
            <p:cNvPr id="336" name="Elipsa 335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13" name="TextovéPole 336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9</a:t>
              </a:r>
            </a:p>
          </p:txBody>
        </p:sp>
      </p:grpSp>
      <p:grpSp>
        <p:nvGrpSpPr>
          <p:cNvPr id="338" name="Skupina 337"/>
          <p:cNvGrpSpPr>
            <a:grpSpLocks/>
          </p:cNvGrpSpPr>
          <p:nvPr/>
        </p:nvGrpSpPr>
        <p:grpSpPr bwMode="auto">
          <a:xfrm>
            <a:off x="7358063" y="642938"/>
            <a:ext cx="571500" cy="500062"/>
            <a:chOff x="1285852" y="1785926"/>
            <a:chExt cx="571504" cy="500066"/>
          </a:xfrm>
        </p:grpSpPr>
        <p:sp>
          <p:nvSpPr>
            <p:cNvPr id="339" name="Elipsa 338"/>
            <p:cNvSpPr/>
            <p:nvPr/>
          </p:nvSpPr>
          <p:spPr>
            <a:xfrm>
              <a:off x="1285852" y="1785926"/>
              <a:ext cx="571504" cy="500066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11" name="TextovéPole 339"/>
            <p:cNvSpPr txBox="1">
              <a:spLocks noChangeArrowheads="1"/>
            </p:cNvSpPr>
            <p:nvPr/>
          </p:nvSpPr>
          <p:spPr bwMode="auto">
            <a:xfrm>
              <a:off x="1357290" y="1857364"/>
              <a:ext cx="50006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 8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" dur="indefinite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7" dur="indefinite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9" dur="indefinite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5" dur="indefinite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7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8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1" dur="indefinite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3" dur="indefinite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4" dur="indefinite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6" dur="indefinite"/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7" dur="indefinite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9" dur="indefinite"/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0" dur="indefinite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2" dur="indefinite"/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3" dur="indefinite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5" dur="indefinite"/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6" dur="indefinite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8" dur="indefinite"/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9" dur="indefinite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1" dur="indefinite"/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2" dur="indefinite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7" dur="indefinite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8" dur="indefinite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0" dur="indefinite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1" dur="indefinite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3" dur="indefinite"/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4" dur="indefinite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6" dur="indefinite"/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7" dur="indefinite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9" dur="indefinite"/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0" dur="indefinite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2" dur="indefinite"/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3" dur="indefinite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5" dur="indefinite"/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6" dur="indefinite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8" dur="indefinite"/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9" dur="indefinite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1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2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4" dur="indefinit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5" dur="indefinite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7" dur="indefinite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8" dur="indefinite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0" dur="indefinite"/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1" dur="indefinite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3" dur="indefinite"/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4" dur="indefinite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6" dur="indefinite"/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7" dur="indefinite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9" dur="indefinite"/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0" dur="indefinite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2" dur="indefinite"/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3" dur="indefinite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5" dur="indefinite"/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6" dur="indefinite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8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9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1" dur="indefinite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2" dur="indefinite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4" dur="indefinite"/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5" dur="indefinite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7" dur="indefinite"/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8" dur="indefinite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0" dur="indefinite"/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1" dur="indefinite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3" dur="indefinite"/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4" dur="indefinite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6" dur="indefinite"/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7" dur="indefinite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9" dur="indefinite"/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0" dur="indefinite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2" dur="indefinite"/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3" dur="indefinite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5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6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8" dur="indefinit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9" dur="indefinite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1" dur="indefinite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2" dur="indefinite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4" dur="indefinite"/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5" dur="indefinite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7" dur="indefinite"/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8" dur="indefinite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0" dur="indefinite"/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1" dur="indefinite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3" dur="indefinite"/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4" dur="indefinite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6" dur="indefinite"/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7" dur="indefinite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9" dur="indefinite"/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0" dur="indefinite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2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3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5" dur="indefinite"/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6" dur="indefinite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8" dur="indefinite"/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9" dur="indefinite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1" dur="indefinite"/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2" dur="indefinite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4" dur="indefinite"/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5" dur="indefinite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7" dur="indefinite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8" dur="indefinite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0" dur="indefinite"/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1" dur="indefinite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3" dur="indefinite"/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4" dur="indefinite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6" dur="indefinite"/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7" dur="indefinite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9" dur="indefinite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0" dur="indefinite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2" dur="indefinit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3" dur="indefinite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5" dur="indefinit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6" dur="indefinite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8" dur="indefinite"/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9" dur="indefinite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1" dur="indefinite"/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62" dur="indefinite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4" dur="indefinite"/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65" dur="indefinite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7" dur="indefinite"/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68" dur="indefinite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0" dur="indefinite"/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1" dur="indefinite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3" dur="indefinite"/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4" dur="indefinite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7" dur="2000" fill="hold"/>
                                        <p:tgtEl>
                                          <p:spTgt spid="3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78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9" dur="2000" fill="hold"/>
                                        <p:tgtEl>
                                          <p:spTgt spid="30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1" dur="2000" fill="hold"/>
                                        <p:tgtEl>
                                          <p:spTgt spid="2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3" dur="2000" fill="hold"/>
                                        <p:tgtEl>
                                          <p:spTgt spid="2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5" dur="2000" fill="hold"/>
                                        <p:tgtEl>
                                          <p:spTgt spid="19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7" dur="2000" fill="hold"/>
                                        <p:tgtEl>
                                          <p:spTgt spid="16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8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9" dur="2000" fill="hold"/>
                                        <p:tgtEl>
                                          <p:spTgt spid="1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1" dur="2000" fill="hold"/>
                                        <p:tgtEl>
                                          <p:spTgt spid="1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3" dur="2000" fill="hold"/>
                                        <p:tgtEl>
                                          <p:spTgt spid="7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5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1547813" y="908050"/>
            <a:ext cx="1104900" cy="1190625"/>
            <a:chOff x="2214546" y="1357298"/>
            <a:chExt cx="1962150" cy="1905000"/>
          </a:xfrm>
        </p:grpSpPr>
        <p:pic>
          <p:nvPicPr>
            <p:cNvPr id="1964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Elipsa 4"/>
            <p:cNvSpPr/>
            <p:nvPr/>
          </p:nvSpPr>
          <p:spPr>
            <a:xfrm>
              <a:off x="2499282" y="250029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" name="Elipsa 5"/>
            <p:cNvSpPr/>
            <p:nvPr/>
          </p:nvSpPr>
          <p:spPr>
            <a:xfrm>
              <a:off x="3784829" y="250029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Elipsa 6"/>
            <p:cNvSpPr/>
            <p:nvPr/>
          </p:nvSpPr>
          <p:spPr>
            <a:xfrm>
              <a:off x="2428804" y="278731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2713540" y="228693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Elipsa 8"/>
            <p:cNvSpPr/>
            <p:nvPr/>
          </p:nvSpPr>
          <p:spPr>
            <a:xfrm>
              <a:off x="2713540" y="278731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Elipsa 9"/>
            <p:cNvSpPr/>
            <p:nvPr/>
          </p:nvSpPr>
          <p:spPr>
            <a:xfrm>
              <a:off x="3001097" y="292955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Elipsa 10"/>
            <p:cNvSpPr/>
            <p:nvPr/>
          </p:nvSpPr>
          <p:spPr>
            <a:xfrm>
              <a:off x="2857319" y="257141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>
              <a:off x="3356313" y="292955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>
              <a:off x="3643870" y="278731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250825" y="908050"/>
            <a:ext cx="1104900" cy="1190625"/>
            <a:chOff x="2214546" y="1357298"/>
            <a:chExt cx="1962150" cy="1905000"/>
          </a:xfrm>
        </p:grpSpPr>
        <p:pic>
          <p:nvPicPr>
            <p:cNvPr id="1963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Elipsa 16"/>
            <p:cNvSpPr/>
            <p:nvPr/>
          </p:nvSpPr>
          <p:spPr>
            <a:xfrm>
              <a:off x="2499284" y="250029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>
              <a:off x="3784831" y="250029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Elipsa 18"/>
            <p:cNvSpPr/>
            <p:nvPr/>
          </p:nvSpPr>
          <p:spPr>
            <a:xfrm>
              <a:off x="2428804" y="278731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Elipsa 19"/>
            <p:cNvSpPr/>
            <p:nvPr/>
          </p:nvSpPr>
          <p:spPr>
            <a:xfrm>
              <a:off x="2713542" y="228693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Elipsa 20"/>
            <p:cNvSpPr/>
            <p:nvPr/>
          </p:nvSpPr>
          <p:spPr>
            <a:xfrm>
              <a:off x="2713542" y="278731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" name="Elipsa 21"/>
            <p:cNvSpPr/>
            <p:nvPr/>
          </p:nvSpPr>
          <p:spPr>
            <a:xfrm>
              <a:off x="3001098" y="292955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2857319" y="257141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" name="Elipsa 23"/>
            <p:cNvSpPr/>
            <p:nvPr/>
          </p:nvSpPr>
          <p:spPr>
            <a:xfrm>
              <a:off x="3356315" y="292955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3643872" y="2787319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2916238" y="836613"/>
            <a:ext cx="1104900" cy="1190625"/>
            <a:chOff x="2214546" y="1357298"/>
            <a:chExt cx="1962150" cy="1905000"/>
          </a:xfrm>
        </p:grpSpPr>
        <p:pic>
          <p:nvPicPr>
            <p:cNvPr id="1962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Elipsa 27"/>
            <p:cNvSpPr/>
            <p:nvPr/>
          </p:nvSpPr>
          <p:spPr>
            <a:xfrm>
              <a:off x="2499282" y="250029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Elipsa 28"/>
            <p:cNvSpPr/>
            <p:nvPr/>
          </p:nvSpPr>
          <p:spPr>
            <a:xfrm>
              <a:off x="3784829" y="250029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Elipsa 29"/>
            <p:cNvSpPr/>
            <p:nvPr/>
          </p:nvSpPr>
          <p:spPr>
            <a:xfrm>
              <a:off x="2428804" y="2787317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Elipsa 30"/>
            <p:cNvSpPr/>
            <p:nvPr/>
          </p:nvSpPr>
          <p:spPr>
            <a:xfrm>
              <a:off x="2713540" y="228693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Elipsa 31"/>
            <p:cNvSpPr/>
            <p:nvPr/>
          </p:nvSpPr>
          <p:spPr>
            <a:xfrm>
              <a:off x="2713540" y="2787317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3" name="Elipsa 32"/>
            <p:cNvSpPr/>
            <p:nvPr/>
          </p:nvSpPr>
          <p:spPr>
            <a:xfrm>
              <a:off x="3001097" y="2929557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4" name="Elipsa 33"/>
            <p:cNvSpPr/>
            <p:nvPr/>
          </p:nvSpPr>
          <p:spPr>
            <a:xfrm>
              <a:off x="2857319" y="2571418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Elipsa 34"/>
            <p:cNvSpPr/>
            <p:nvPr/>
          </p:nvSpPr>
          <p:spPr>
            <a:xfrm>
              <a:off x="3356313" y="2929557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6" name="Elipsa 35"/>
            <p:cNvSpPr/>
            <p:nvPr/>
          </p:nvSpPr>
          <p:spPr>
            <a:xfrm>
              <a:off x="3643870" y="2787317"/>
              <a:ext cx="214258" cy="1422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250825" y="2636838"/>
            <a:ext cx="785813" cy="762000"/>
            <a:chOff x="2214546" y="1357298"/>
            <a:chExt cx="1962150" cy="1905000"/>
          </a:xfrm>
        </p:grpSpPr>
        <p:pic>
          <p:nvPicPr>
            <p:cNvPr id="1961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9" name="Elipsa 38"/>
            <p:cNvSpPr/>
            <p:nvPr/>
          </p:nvSpPr>
          <p:spPr>
            <a:xfrm>
              <a:off x="2499949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Elipsa 39"/>
            <p:cNvSpPr/>
            <p:nvPr/>
          </p:nvSpPr>
          <p:spPr>
            <a:xfrm>
              <a:off x="3784265" y="250029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Elipsa 40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Elipsa 41"/>
            <p:cNvSpPr/>
            <p:nvPr/>
          </p:nvSpPr>
          <p:spPr>
            <a:xfrm>
              <a:off x="2714002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Elipsa 42"/>
            <p:cNvSpPr/>
            <p:nvPr/>
          </p:nvSpPr>
          <p:spPr>
            <a:xfrm>
              <a:off x="2714002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Elipsa 43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Elipsa 44"/>
            <p:cNvSpPr/>
            <p:nvPr/>
          </p:nvSpPr>
          <p:spPr>
            <a:xfrm>
              <a:off x="2856704" y="2571735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Elipsa 45"/>
            <p:cNvSpPr/>
            <p:nvPr/>
          </p:nvSpPr>
          <p:spPr>
            <a:xfrm>
              <a:off x="3356160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Elipsa 46"/>
            <p:cNvSpPr/>
            <p:nvPr/>
          </p:nvSpPr>
          <p:spPr>
            <a:xfrm>
              <a:off x="3641563" y="278604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1036638" y="3065463"/>
            <a:ext cx="785812" cy="762000"/>
            <a:chOff x="2214546" y="1357298"/>
            <a:chExt cx="1962150" cy="1905000"/>
          </a:xfrm>
        </p:grpSpPr>
        <p:pic>
          <p:nvPicPr>
            <p:cNvPr id="1960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0" name="Elipsa 49"/>
            <p:cNvSpPr/>
            <p:nvPr/>
          </p:nvSpPr>
          <p:spPr>
            <a:xfrm>
              <a:off x="2499950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" name="Elipsa 50"/>
            <p:cNvSpPr/>
            <p:nvPr/>
          </p:nvSpPr>
          <p:spPr>
            <a:xfrm>
              <a:off x="3784267" y="250029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Elipsa 51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Elipsa 52"/>
            <p:cNvSpPr/>
            <p:nvPr/>
          </p:nvSpPr>
          <p:spPr>
            <a:xfrm>
              <a:off x="2714003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Elipsa 53"/>
            <p:cNvSpPr/>
            <p:nvPr/>
          </p:nvSpPr>
          <p:spPr>
            <a:xfrm>
              <a:off x="2714003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Elipsa 54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Elipsa 55"/>
            <p:cNvSpPr/>
            <p:nvPr/>
          </p:nvSpPr>
          <p:spPr>
            <a:xfrm>
              <a:off x="2856705" y="257173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Elipsa 56"/>
            <p:cNvSpPr/>
            <p:nvPr/>
          </p:nvSpPr>
          <p:spPr>
            <a:xfrm>
              <a:off x="3356161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Elipsa 57"/>
            <p:cNvSpPr/>
            <p:nvPr/>
          </p:nvSpPr>
          <p:spPr>
            <a:xfrm>
              <a:off x="3641565" y="278604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9" name="Skupina 58"/>
          <p:cNvGrpSpPr>
            <a:grpSpLocks/>
          </p:cNvGrpSpPr>
          <p:nvPr/>
        </p:nvGrpSpPr>
        <p:grpSpPr bwMode="auto">
          <a:xfrm>
            <a:off x="1893888" y="2708275"/>
            <a:ext cx="785812" cy="762000"/>
            <a:chOff x="2214546" y="1357298"/>
            <a:chExt cx="1962150" cy="1905000"/>
          </a:xfrm>
        </p:grpSpPr>
        <p:pic>
          <p:nvPicPr>
            <p:cNvPr id="1959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1" name="Elipsa 60"/>
            <p:cNvSpPr/>
            <p:nvPr/>
          </p:nvSpPr>
          <p:spPr>
            <a:xfrm>
              <a:off x="2499950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2" name="Elipsa 61"/>
            <p:cNvSpPr/>
            <p:nvPr/>
          </p:nvSpPr>
          <p:spPr>
            <a:xfrm>
              <a:off x="3784267" y="250029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3" name="Elipsa 62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4" name="Elipsa 63"/>
            <p:cNvSpPr/>
            <p:nvPr/>
          </p:nvSpPr>
          <p:spPr>
            <a:xfrm>
              <a:off x="2714003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5" name="Elipsa 64"/>
            <p:cNvSpPr/>
            <p:nvPr/>
          </p:nvSpPr>
          <p:spPr>
            <a:xfrm>
              <a:off x="2714003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6" name="Elipsa 65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7" name="Elipsa 66"/>
            <p:cNvSpPr/>
            <p:nvPr/>
          </p:nvSpPr>
          <p:spPr>
            <a:xfrm>
              <a:off x="2856705" y="2571735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8" name="Elipsa 67"/>
            <p:cNvSpPr/>
            <p:nvPr/>
          </p:nvSpPr>
          <p:spPr>
            <a:xfrm>
              <a:off x="3356161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9" name="Elipsa 68"/>
            <p:cNvSpPr/>
            <p:nvPr/>
          </p:nvSpPr>
          <p:spPr>
            <a:xfrm>
              <a:off x="3641565" y="278604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70" name="Skupina 69"/>
          <p:cNvGrpSpPr>
            <a:grpSpLocks/>
          </p:cNvGrpSpPr>
          <p:nvPr/>
        </p:nvGrpSpPr>
        <p:grpSpPr bwMode="auto">
          <a:xfrm>
            <a:off x="2679700" y="3136900"/>
            <a:ext cx="785813" cy="762000"/>
            <a:chOff x="2214546" y="1357298"/>
            <a:chExt cx="1962150" cy="1905000"/>
          </a:xfrm>
        </p:grpSpPr>
        <p:pic>
          <p:nvPicPr>
            <p:cNvPr id="1958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2" name="Elipsa 71"/>
            <p:cNvSpPr/>
            <p:nvPr/>
          </p:nvSpPr>
          <p:spPr>
            <a:xfrm>
              <a:off x="2499949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3" name="Elipsa 72"/>
            <p:cNvSpPr/>
            <p:nvPr/>
          </p:nvSpPr>
          <p:spPr>
            <a:xfrm>
              <a:off x="3784265" y="250029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4" name="Elipsa 73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5" name="Elipsa 74"/>
            <p:cNvSpPr/>
            <p:nvPr/>
          </p:nvSpPr>
          <p:spPr>
            <a:xfrm>
              <a:off x="2714002" y="2285985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6" name="Elipsa 75"/>
            <p:cNvSpPr/>
            <p:nvPr/>
          </p:nvSpPr>
          <p:spPr>
            <a:xfrm>
              <a:off x="2714002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7" name="Elipsa 76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8" name="Elipsa 77"/>
            <p:cNvSpPr/>
            <p:nvPr/>
          </p:nvSpPr>
          <p:spPr>
            <a:xfrm>
              <a:off x="2856704" y="2571735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9" name="Elipsa 78"/>
            <p:cNvSpPr/>
            <p:nvPr/>
          </p:nvSpPr>
          <p:spPr>
            <a:xfrm>
              <a:off x="3356160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0" name="Elipsa 79"/>
            <p:cNvSpPr/>
            <p:nvPr/>
          </p:nvSpPr>
          <p:spPr>
            <a:xfrm>
              <a:off x="3641563" y="278604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81" name="Skupina 80"/>
          <p:cNvGrpSpPr>
            <a:grpSpLocks/>
          </p:cNvGrpSpPr>
          <p:nvPr/>
        </p:nvGrpSpPr>
        <p:grpSpPr bwMode="auto">
          <a:xfrm>
            <a:off x="3322638" y="2708275"/>
            <a:ext cx="785812" cy="762000"/>
            <a:chOff x="2214546" y="1357298"/>
            <a:chExt cx="1962150" cy="1905000"/>
          </a:xfrm>
        </p:grpSpPr>
        <p:pic>
          <p:nvPicPr>
            <p:cNvPr id="1957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3" name="Elipsa 82"/>
            <p:cNvSpPr/>
            <p:nvPr/>
          </p:nvSpPr>
          <p:spPr>
            <a:xfrm>
              <a:off x="2499950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4" name="Elipsa 83"/>
            <p:cNvSpPr/>
            <p:nvPr/>
          </p:nvSpPr>
          <p:spPr>
            <a:xfrm>
              <a:off x="3784267" y="250029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5" name="Elipsa 84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6" name="Elipsa 85"/>
            <p:cNvSpPr/>
            <p:nvPr/>
          </p:nvSpPr>
          <p:spPr>
            <a:xfrm>
              <a:off x="2714003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7" name="Elipsa 86"/>
            <p:cNvSpPr/>
            <p:nvPr/>
          </p:nvSpPr>
          <p:spPr>
            <a:xfrm>
              <a:off x="2714003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8" name="Elipsa 87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9" name="Elipsa 88"/>
            <p:cNvSpPr/>
            <p:nvPr/>
          </p:nvSpPr>
          <p:spPr>
            <a:xfrm>
              <a:off x="2856705" y="2571735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0" name="Elipsa 89"/>
            <p:cNvSpPr/>
            <p:nvPr/>
          </p:nvSpPr>
          <p:spPr>
            <a:xfrm>
              <a:off x="3356161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1" name="Elipsa 90"/>
            <p:cNvSpPr/>
            <p:nvPr/>
          </p:nvSpPr>
          <p:spPr>
            <a:xfrm>
              <a:off x="3641565" y="278604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92" name="Skupina 91"/>
          <p:cNvGrpSpPr>
            <a:grpSpLocks/>
          </p:cNvGrpSpPr>
          <p:nvPr/>
        </p:nvGrpSpPr>
        <p:grpSpPr bwMode="auto">
          <a:xfrm>
            <a:off x="250825" y="3565525"/>
            <a:ext cx="785813" cy="762000"/>
            <a:chOff x="2214546" y="1357298"/>
            <a:chExt cx="1962150" cy="1905000"/>
          </a:xfrm>
        </p:grpSpPr>
        <p:pic>
          <p:nvPicPr>
            <p:cNvPr id="1956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4" name="Elipsa 93"/>
            <p:cNvSpPr/>
            <p:nvPr/>
          </p:nvSpPr>
          <p:spPr>
            <a:xfrm>
              <a:off x="2499949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5" name="Elipsa 94"/>
            <p:cNvSpPr/>
            <p:nvPr/>
          </p:nvSpPr>
          <p:spPr>
            <a:xfrm>
              <a:off x="3784265" y="250029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6" name="Elipsa 95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7" name="Elipsa 96"/>
            <p:cNvSpPr/>
            <p:nvPr/>
          </p:nvSpPr>
          <p:spPr>
            <a:xfrm>
              <a:off x="2714002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8" name="Elipsa 97"/>
            <p:cNvSpPr/>
            <p:nvPr/>
          </p:nvSpPr>
          <p:spPr>
            <a:xfrm>
              <a:off x="2714002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9" name="Elipsa 98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0" name="Elipsa 99"/>
            <p:cNvSpPr/>
            <p:nvPr/>
          </p:nvSpPr>
          <p:spPr>
            <a:xfrm>
              <a:off x="2856704" y="257173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1" name="Elipsa 100"/>
            <p:cNvSpPr/>
            <p:nvPr/>
          </p:nvSpPr>
          <p:spPr>
            <a:xfrm>
              <a:off x="3356160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2" name="Elipsa 101"/>
            <p:cNvSpPr/>
            <p:nvPr/>
          </p:nvSpPr>
          <p:spPr>
            <a:xfrm>
              <a:off x="3641563" y="278604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03" name="Skupina 102"/>
          <p:cNvGrpSpPr>
            <a:grpSpLocks/>
          </p:cNvGrpSpPr>
          <p:nvPr/>
        </p:nvGrpSpPr>
        <p:grpSpPr bwMode="auto">
          <a:xfrm>
            <a:off x="1822450" y="3565525"/>
            <a:ext cx="785813" cy="762000"/>
            <a:chOff x="2214546" y="1357298"/>
            <a:chExt cx="1962150" cy="1905000"/>
          </a:xfrm>
        </p:grpSpPr>
        <p:pic>
          <p:nvPicPr>
            <p:cNvPr id="1955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5" name="Elipsa 104"/>
            <p:cNvSpPr/>
            <p:nvPr/>
          </p:nvSpPr>
          <p:spPr>
            <a:xfrm>
              <a:off x="2499949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6" name="Elipsa 105"/>
            <p:cNvSpPr/>
            <p:nvPr/>
          </p:nvSpPr>
          <p:spPr>
            <a:xfrm>
              <a:off x="3784265" y="250029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7" name="Elipsa 106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8" name="Elipsa 107"/>
            <p:cNvSpPr/>
            <p:nvPr/>
          </p:nvSpPr>
          <p:spPr>
            <a:xfrm>
              <a:off x="2714002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9" name="Elipsa 108"/>
            <p:cNvSpPr/>
            <p:nvPr/>
          </p:nvSpPr>
          <p:spPr>
            <a:xfrm>
              <a:off x="2714002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0" name="Elipsa 109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1" name="Elipsa 110"/>
            <p:cNvSpPr/>
            <p:nvPr/>
          </p:nvSpPr>
          <p:spPr>
            <a:xfrm>
              <a:off x="2856704" y="257173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2" name="Elipsa 111"/>
            <p:cNvSpPr/>
            <p:nvPr/>
          </p:nvSpPr>
          <p:spPr>
            <a:xfrm>
              <a:off x="3356160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3" name="Elipsa 112"/>
            <p:cNvSpPr/>
            <p:nvPr/>
          </p:nvSpPr>
          <p:spPr>
            <a:xfrm>
              <a:off x="3641563" y="278604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14" name="Skupina 113"/>
          <p:cNvGrpSpPr>
            <a:grpSpLocks/>
          </p:cNvGrpSpPr>
          <p:nvPr/>
        </p:nvGrpSpPr>
        <p:grpSpPr bwMode="auto">
          <a:xfrm>
            <a:off x="3465513" y="3565525"/>
            <a:ext cx="785812" cy="762000"/>
            <a:chOff x="2214546" y="1357298"/>
            <a:chExt cx="1962150" cy="1905000"/>
          </a:xfrm>
        </p:grpSpPr>
        <p:pic>
          <p:nvPicPr>
            <p:cNvPr id="1954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6" name="Elipsa 115"/>
            <p:cNvSpPr/>
            <p:nvPr/>
          </p:nvSpPr>
          <p:spPr>
            <a:xfrm>
              <a:off x="2499950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7" name="Elipsa 116"/>
            <p:cNvSpPr/>
            <p:nvPr/>
          </p:nvSpPr>
          <p:spPr>
            <a:xfrm>
              <a:off x="3784267" y="250029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8" name="Elipsa 117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9" name="Elipsa 118"/>
            <p:cNvSpPr/>
            <p:nvPr/>
          </p:nvSpPr>
          <p:spPr>
            <a:xfrm>
              <a:off x="2714003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0" name="Elipsa 119"/>
            <p:cNvSpPr/>
            <p:nvPr/>
          </p:nvSpPr>
          <p:spPr>
            <a:xfrm>
              <a:off x="2714003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1" name="Elipsa 120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2" name="Elipsa 121"/>
            <p:cNvSpPr/>
            <p:nvPr/>
          </p:nvSpPr>
          <p:spPr>
            <a:xfrm>
              <a:off x="2856705" y="257173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3" name="Elipsa 122"/>
            <p:cNvSpPr/>
            <p:nvPr/>
          </p:nvSpPr>
          <p:spPr>
            <a:xfrm>
              <a:off x="3356161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4" name="Elipsa 123"/>
            <p:cNvSpPr/>
            <p:nvPr/>
          </p:nvSpPr>
          <p:spPr>
            <a:xfrm>
              <a:off x="3641565" y="278604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25" name="TextovéPole 124"/>
          <p:cNvSpPr txBox="1">
            <a:spLocks noChangeArrowheads="1"/>
          </p:cNvSpPr>
          <p:nvPr/>
        </p:nvSpPr>
        <p:spPr bwMode="auto">
          <a:xfrm>
            <a:off x="5435600" y="1125538"/>
            <a:ext cx="571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27</a:t>
            </a:r>
          </a:p>
        </p:txBody>
      </p:sp>
      <p:sp>
        <p:nvSpPr>
          <p:cNvPr id="126" name="TextovéPole 125"/>
          <p:cNvSpPr txBox="1">
            <a:spLocks noChangeArrowheads="1"/>
          </p:cNvSpPr>
          <p:nvPr/>
        </p:nvSpPr>
        <p:spPr bwMode="auto">
          <a:xfrm>
            <a:off x="4427538" y="1125538"/>
            <a:ext cx="10620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3 x 9 =</a:t>
            </a:r>
          </a:p>
        </p:txBody>
      </p:sp>
      <p:sp>
        <p:nvSpPr>
          <p:cNvPr id="127" name="TextovéPole 126"/>
          <p:cNvSpPr txBox="1">
            <a:spLocks noChangeArrowheads="1"/>
          </p:cNvSpPr>
          <p:nvPr/>
        </p:nvSpPr>
        <p:spPr bwMode="auto">
          <a:xfrm>
            <a:off x="5608638" y="3208338"/>
            <a:ext cx="571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72</a:t>
            </a:r>
          </a:p>
        </p:txBody>
      </p:sp>
      <p:sp>
        <p:nvSpPr>
          <p:cNvPr id="128" name="TextovéPole 127"/>
          <p:cNvSpPr txBox="1">
            <a:spLocks noChangeArrowheads="1"/>
          </p:cNvSpPr>
          <p:nvPr/>
        </p:nvSpPr>
        <p:spPr bwMode="auto">
          <a:xfrm>
            <a:off x="4608513" y="3208338"/>
            <a:ext cx="10620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8 x 9 =</a:t>
            </a:r>
          </a:p>
        </p:txBody>
      </p:sp>
      <p:grpSp>
        <p:nvGrpSpPr>
          <p:cNvPr id="129" name="Skupina 128"/>
          <p:cNvGrpSpPr>
            <a:grpSpLocks/>
          </p:cNvGrpSpPr>
          <p:nvPr/>
        </p:nvGrpSpPr>
        <p:grpSpPr bwMode="auto">
          <a:xfrm>
            <a:off x="214313" y="5000625"/>
            <a:ext cx="785812" cy="762000"/>
            <a:chOff x="2214546" y="1357298"/>
            <a:chExt cx="1962150" cy="1905000"/>
          </a:xfrm>
        </p:grpSpPr>
        <p:pic>
          <p:nvPicPr>
            <p:cNvPr id="1953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1" name="Elipsa 130"/>
            <p:cNvSpPr/>
            <p:nvPr/>
          </p:nvSpPr>
          <p:spPr>
            <a:xfrm>
              <a:off x="2499950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2" name="Elipsa 131"/>
            <p:cNvSpPr/>
            <p:nvPr/>
          </p:nvSpPr>
          <p:spPr>
            <a:xfrm>
              <a:off x="3784267" y="250029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3" name="Elipsa 132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4" name="Elipsa 133"/>
            <p:cNvSpPr/>
            <p:nvPr/>
          </p:nvSpPr>
          <p:spPr>
            <a:xfrm>
              <a:off x="2714003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5" name="Elipsa 134"/>
            <p:cNvSpPr/>
            <p:nvPr/>
          </p:nvSpPr>
          <p:spPr>
            <a:xfrm>
              <a:off x="2714003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6" name="Elipsa 135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7" name="Elipsa 136"/>
            <p:cNvSpPr/>
            <p:nvPr/>
          </p:nvSpPr>
          <p:spPr>
            <a:xfrm>
              <a:off x="2856705" y="257173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8" name="Elipsa 137"/>
            <p:cNvSpPr/>
            <p:nvPr/>
          </p:nvSpPr>
          <p:spPr>
            <a:xfrm>
              <a:off x="3356161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9" name="Elipsa 138"/>
            <p:cNvSpPr/>
            <p:nvPr/>
          </p:nvSpPr>
          <p:spPr>
            <a:xfrm>
              <a:off x="3641565" y="278604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40" name="Skupina 139"/>
          <p:cNvGrpSpPr>
            <a:grpSpLocks/>
          </p:cNvGrpSpPr>
          <p:nvPr/>
        </p:nvGrpSpPr>
        <p:grpSpPr bwMode="auto">
          <a:xfrm>
            <a:off x="714375" y="5857875"/>
            <a:ext cx="785813" cy="762000"/>
            <a:chOff x="2214546" y="1357298"/>
            <a:chExt cx="1962150" cy="1905000"/>
          </a:xfrm>
        </p:grpSpPr>
        <p:pic>
          <p:nvPicPr>
            <p:cNvPr id="1952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2" name="Elipsa 141"/>
            <p:cNvSpPr/>
            <p:nvPr/>
          </p:nvSpPr>
          <p:spPr>
            <a:xfrm>
              <a:off x="2499949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" name="Elipsa 142"/>
            <p:cNvSpPr/>
            <p:nvPr/>
          </p:nvSpPr>
          <p:spPr>
            <a:xfrm>
              <a:off x="3784265" y="250029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4" name="Elipsa 143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5" name="Elipsa 144"/>
            <p:cNvSpPr/>
            <p:nvPr/>
          </p:nvSpPr>
          <p:spPr>
            <a:xfrm>
              <a:off x="2714002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6" name="Elipsa 145"/>
            <p:cNvSpPr/>
            <p:nvPr/>
          </p:nvSpPr>
          <p:spPr>
            <a:xfrm>
              <a:off x="2714002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7" name="Elipsa 146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8" name="Elipsa 147"/>
            <p:cNvSpPr/>
            <p:nvPr/>
          </p:nvSpPr>
          <p:spPr>
            <a:xfrm>
              <a:off x="2856704" y="2571735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9" name="Elipsa 148"/>
            <p:cNvSpPr/>
            <p:nvPr/>
          </p:nvSpPr>
          <p:spPr>
            <a:xfrm>
              <a:off x="3356160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0" name="Elipsa 149"/>
            <p:cNvSpPr/>
            <p:nvPr/>
          </p:nvSpPr>
          <p:spPr>
            <a:xfrm>
              <a:off x="3641563" y="278604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1" name="Skupina 150"/>
          <p:cNvGrpSpPr>
            <a:grpSpLocks/>
          </p:cNvGrpSpPr>
          <p:nvPr/>
        </p:nvGrpSpPr>
        <p:grpSpPr bwMode="auto">
          <a:xfrm>
            <a:off x="1285875" y="5000625"/>
            <a:ext cx="785813" cy="762000"/>
            <a:chOff x="2214546" y="1357298"/>
            <a:chExt cx="1962150" cy="1905000"/>
          </a:xfrm>
        </p:grpSpPr>
        <p:pic>
          <p:nvPicPr>
            <p:cNvPr id="1951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3" name="Elipsa 152"/>
            <p:cNvSpPr/>
            <p:nvPr/>
          </p:nvSpPr>
          <p:spPr>
            <a:xfrm>
              <a:off x="2499949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" name="Elipsa 153"/>
            <p:cNvSpPr/>
            <p:nvPr/>
          </p:nvSpPr>
          <p:spPr>
            <a:xfrm>
              <a:off x="3784265" y="250029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5" name="Elipsa 154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6" name="Elipsa 155"/>
            <p:cNvSpPr/>
            <p:nvPr/>
          </p:nvSpPr>
          <p:spPr>
            <a:xfrm>
              <a:off x="2714002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7" name="Elipsa 156"/>
            <p:cNvSpPr/>
            <p:nvPr/>
          </p:nvSpPr>
          <p:spPr>
            <a:xfrm>
              <a:off x="2714002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8" name="Elipsa 157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9" name="Elipsa 158"/>
            <p:cNvSpPr/>
            <p:nvPr/>
          </p:nvSpPr>
          <p:spPr>
            <a:xfrm>
              <a:off x="2856704" y="257173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0" name="Elipsa 159"/>
            <p:cNvSpPr/>
            <p:nvPr/>
          </p:nvSpPr>
          <p:spPr>
            <a:xfrm>
              <a:off x="3356160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1" name="Elipsa 160"/>
            <p:cNvSpPr/>
            <p:nvPr/>
          </p:nvSpPr>
          <p:spPr>
            <a:xfrm>
              <a:off x="3641563" y="278604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62" name="Skupina 161"/>
          <p:cNvGrpSpPr>
            <a:grpSpLocks/>
          </p:cNvGrpSpPr>
          <p:nvPr/>
        </p:nvGrpSpPr>
        <p:grpSpPr bwMode="auto">
          <a:xfrm>
            <a:off x="1928813" y="5857875"/>
            <a:ext cx="785812" cy="762000"/>
            <a:chOff x="2214546" y="1357298"/>
            <a:chExt cx="1962150" cy="1905000"/>
          </a:xfrm>
        </p:grpSpPr>
        <p:pic>
          <p:nvPicPr>
            <p:cNvPr id="1950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4" name="Elipsa 163"/>
            <p:cNvSpPr/>
            <p:nvPr/>
          </p:nvSpPr>
          <p:spPr>
            <a:xfrm>
              <a:off x="2499950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5" name="Elipsa 164"/>
            <p:cNvSpPr/>
            <p:nvPr/>
          </p:nvSpPr>
          <p:spPr>
            <a:xfrm>
              <a:off x="3784267" y="250029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6" name="Elipsa 165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7" name="Elipsa 166"/>
            <p:cNvSpPr/>
            <p:nvPr/>
          </p:nvSpPr>
          <p:spPr>
            <a:xfrm>
              <a:off x="2714003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8" name="Elipsa 167"/>
            <p:cNvSpPr/>
            <p:nvPr/>
          </p:nvSpPr>
          <p:spPr>
            <a:xfrm>
              <a:off x="2714003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9" name="Elipsa 168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0" name="Elipsa 169"/>
            <p:cNvSpPr/>
            <p:nvPr/>
          </p:nvSpPr>
          <p:spPr>
            <a:xfrm>
              <a:off x="2856705" y="257173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1" name="Elipsa 170"/>
            <p:cNvSpPr/>
            <p:nvPr/>
          </p:nvSpPr>
          <p:spPr>
            <a:xfrm>
              <a:off x="3356161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2" name="Elipsa 171"/>
            <p:cNvSpPr/>
            <p:nvPr/>
          </p:nvSpPr>
          <p:spPr>
            <a:xfrm>
              <a:off x="3641565" y="278604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73" name="Skupina 172"/>
          <p:cNvGrpSpPr>
            <a:grpSpLocks/>
          </p:cNvGrpSpPr>
          <p:nvPr/>
        </p:nvGrpSpPr>
        <p:grpSpPr bwMode="auto">
          <a:xfrm>
            <a:off x="2500313" y="5000625"/>
            <a:ext cx="785812" cy="762000"/>
            <a:chOff x="2214546" y="1357298"/>
            <a:chExt cx="1962150" cy="1905000"/>
          </a:xfrm>
        </p:grpSpPr>
        <p:pic>
          <p:nvPicPr>
            <p:cNvPr id="1949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5" name="Elipsa 174"/>
            <p:cNvSpPr/>
            <p:nvPr/>
          </p:nvSpPr>
          <p:spPr>
            <a:xfrm>
              <a:off x="2499950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" name="Elipsa 175"/>
            <p:cNvSpPr/>
            <p:nvPr/>
          </p:nvSpPr>
          <p:spPr>
            <a:xfrm>
              <a:off x="3784267" y="250029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7" name="Elipsa 176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8" name="Elipsa 177"/>
            <p:cNvSpPr/>
            <p:nvPr/>
          </p:nvSpPr>
          <p:spPr>
            <a:xfrm>
              <a:off x="2714003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9" name="Elipsa 178"/>
            <p:cNvSpPr/>
            <p:nvPr/>
          </p:nvSpPr>
          <p:spPr>
            <a:xfrm>
              <a:off x="2714003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0" name="Elipsa 179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1" name="Elipsa 180"/>
            <p:cNvSpPr/>
            <p:nvPr/>
          </p:nvSpPr>
          <p:spPr>
            <a:xfrm>
              <a:off x="2856705" y="257173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2" name="Elipsa 181"/>
            <p:cNvSpPr/>
            <p:nvPr/>
          </p:nvSpPr>
          <p:spPr>
            <a:xfrm>
              <a:off x="3356161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3" name="Elipsa 182"/>
            <p:cNvSpPr/>
            <p:nvPr/>
          </p:nvSpPr>
          <p:spPr>
            <a:xfrm>
              <a:off x="3641565" y="2786048"/>
              <a:ext cx="218016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84" name="Skupina 183"/>
          <p:cNvGrpSpPr>
            <a:grpSpLocks/>
          </p:cNvGrpSpPr>
          <p:nvPr/>
        </p:nvGrpSpPr>
        <p:grpSpPr bwMode="auto">
          <a:xfrm>
            <a:off x="3143250" y="5786438"/>
            <a:ext cx="785813" cy="762000"/>
            <a:chOff x="2214546" y="1357298"/>
            <a:chExt cx="1962150" cy="1905000"/>
          </a:xfrm>
        </p:grpSpPr>
        <p:pic>
          <p:nvPicPr>
            <p:cNvPr id="1948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6" name="Elipsa 185"/>
            <p:cNvSpPr/>
            <p:nvPr/>
          </p:nvSpPr>
          <p:spPr>
            <a:xfrm>
              <a:off x="2499949" y="250029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7" name="Elipsa 186"/>
            <p:cNvSpPr/>
            <p:nvPr/>
          </p:nvSpPr>
          <p:spPr>
            <a:xfrm>
              <a:off x="3784265" y="250029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8" name="Elipsa 187"/>
            <p:cNvSpPr/>
            <p:nvPr/>
          </p:nvSpPr>
          <p:spPr>
            <a:xfrm>
              <a:off x="2428599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9" name="Elipsa 188"/>
            <p:cNvSpPr/>
            <p:nvPr/>
          </p:nvSpPr>
          <p:spPr>
            <a:xfrm>
              <a:off x="2714002" y="2285986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0" name="Elipsa 189"/>
            <p:cNvSpPr/>
            <p:nvPr/>
          </p:nvSpPr>
          <p:spPr>
            <a:xfrm>
              <a:off x="2714002" y="2786048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1" name="Elipsa 190"/>
            <p:cNvSpPr/>
            <p:nvPr/>
          </p:nvSpPr>
          <p:spPr>
            <a:xfrm>
              <a:off x="2999406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2" name="Elipsa 191"/>
            <p:cNvSpPr/>
            <p:nvPr/>
          </p:nvSpPr>
          <p:spPr>
            <a:xfrm>
              <a:off x="2856704" y="2571735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3" name="Elipsa 192"/>
            <p:cNvSpPr/>
            <p:nvPr/>
          </p:nvSpPr>
          <p:spPr>
            <a:xfrm>
              <a:off x="3356160" y="2928923"/>
              <a:ext cx="214053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4" name="Elipsa 193"/>
            <p:cNvSpPr/>
            <p:nvPr/>
          </p:nvSpPr>
          <p:spPr>
            <a:xfrm>
              <a:off x="3641563" y="2786048"/>
              <a:ext cx="21801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5" name="TextovéPole 194"/>
          <p:cNvSpPr txBox="1">
            <a:spLocks noChangeArrowheads="1"/>
          </p:cNvSpPr>
          <p:nvPr/>
        </p:nvSpPr>
        <p:spPr bwMode="auto">
          <a:xfrm>
            <a:off x="5286375" y="5500688"/>
            <a:ext cx="571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54</a:t>
            </a:r>
          </a:p>
        </p:txBody>
      </p:sp>
      <p:sp>
        <p:nvSpPr>
          <p:cNvPr id="196" name="TextovéPole 195"/>
          <p:cNvSpPr txBox="1">
            <a:spLocks noChangeArrowheads="1"/>
          </p:cNvSpPr>
          <p:nvPr/>
        </p:nvSpPr>
        <p:spPr bwMode="auto">
          <a:xfrm>
            <a:off x="4286250" y="5500688"/>
            <a:ext cx="10620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6 x 9 =</a:t>
            </a:r>
          </a:p>
        </p:txBody>
      </p:sp>
      <p:sp>
        <p:nvSpPr>
          <p:cNvPr id="19651" name="Text Box 195"/>
          <p:cNvSpPr txBox="1">
            <a:spLocks noChangeArrowheads="1"/>
          </p:cNvSpPr>
          <p:nvPr/>
        </p:nvSpPr>
        <p:spPr bwMode="auto">
          <a:xfrm>
            <a:off x="1403350" y="0"/>
            <a:ext cx="6264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Násobení 9 s názorem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60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" grpId="0"/>
      <p:bldP spid="126" grpId="0"/>
      <p:bldP spid="127" grpId="0"/>
      <p:bldP spid="128" grpId="0"/>
      <p:bldP spid="195" grpId="0"/>
      <p:bldP spid="1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285750" y="285750"/>
            <a:ext cx="1071563" cy="1071563"/>
            <a:chOff x="2214546" y="1357298"/>
            <a:chExt cx="1962150" cy="1905000"/>
          </a:xfrm>
        </p:grpSpPr>
        <p:pic>
          <p:nvPicPr>
            <p:cNvPr id="2069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Elipsa 5"/>
            <p:cNvSpPr/>
            <p:nvPr/>
          </p:nvSpPr>
          <p:spPr>
            <a:xfrm>
              <a:off x="2499421" y="2500298"/>
              <a:ext cx="215110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Elipsa 6"/>
            <p:cNvSpPr/>
            <p:nvPr/>
          </p:nvSpPr>
          <p:spPr>
            <a:xfrm>
              <a:off x="3787173" y="2500298"/>
              <a:ext cx="212202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2429656" y="2785342"/>
              <a:ext cx="212204" cy="14393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Elipsa 8"/>
            <p:cNvSpPr/>
            <p:nvPr/>
          </p:nvSpPr>
          <p:spPr>
            <a:xfrm>
              <a:off x="2714531" y="2285810"/>
              <a:ext cx="215110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Elipsa 9"/>
            <p:cNvSpPr/>
            <p:nvPr/>
          </p:nvSpPr>
          <p:spPr>
            <a:xfrm>
              <a:off x="2714531" y="2785342"/>
              <a:ext cx="215110" cy="14393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Elipsa 10"/>
            <p:cNvSpPr/>
            <p:nvPr/>
          </p:nvSpPr>
          <p:spPr>
            <a:xfrm>
              <a:off x="2999406" y="2929276"/>
              <a:ext cx="215110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>
              <a:off x="2856969" y="2570853"/>
              <a:ext cx="215110" cy="14393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>
              <a:off x="3356954" y="2929276"/>
              <a:ext cx="215110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Elipsa 13"/>
            <p:cNvSpPr/>
            <p:nvPr/>
          </p:nvSpPr>
          <p:spPr>
            <a:xfrm>
              <a:off x="3644735" y="2785342"/>
              <a:ext cx="212204" cy="14393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1571625" y="285750"/>
            <a:ext cx="1071563" cy="1071563"/>
            <a:chOff x="2214546" y="1357298"/>
            <a:chExt cx="1962150" cy="1905000"/>
          </a:xfrm>
        </p:grpSpPr>
        <p:pic>
          <p:nvPicPr>
            <p:cNvPr id="2068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Elipsa 16"/>
            <p:cNvSpPr/>
            <p:nvPr/>
          </p:nvSpPr>
          <p:spPr>
            <a:xfrm>
              <a:off x="2499421" y="2500298"/>
              <a:ext cx="215110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>
              <a:off x="3787173" y="2500298"/>
              <a:ext cx="212202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Elipsa 18"/>
            <p:cNvSpPr/>
            <p:nvPr/>
          </p:nvSpPr>
          <p:spPr>
            <a:xfrm>
              <a:off x="2429656" y="2785342"/>
              <a:ext cx="212204" cy="14393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Elipsa 19"/>
            <p:cNvSpPr/>
            <p:nvPr/>
          </p:nvSpPr>
          <p:spPr>
            <a:xfrm>
              <a:off x="2714531" y="2285810"/>
              <a:ext cx="215110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Elipsa 20"/>
            <p:cNvSpPr/>
            <p:nvPr/>
          </p:nvSpPr>
          <p:spPr>
            <a:xfrm>
              <a:off x="2714531" y="2785342"/>
              <a:ext cx="215110" cy="14393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" name="Elipsa 21"/>
            <p:cNvSpPr/>
            <p:nvPr/>
          </p:nvSpPr>
          <p:spPr>
            <a:xfrm>
              <a:off x="2999406" y="2929276"/>
              <a:ext cx="215110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2856969" y="2570853"/>
              <a:ext cx="215110" cy="14393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" name="Elipsa 23"/>
            <p:cNvSpPr/>
            <p:nvPr/>
          </p:nvSpPr>
          <p:spPr>
            <a:xfrm>
              <a:off x="3356954" y="2929276"/>
              <a:ext cx="215110" cy="1439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3644735" y="2785342"/>
              <a:ext cx="212204" cy="14393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0" y="1785938"/>
            <a:ext cx="714375" cy="785812"/>
            <a:chOff x="2214546" y="1357298"/>
            <a:chExt cx="1962150" cy="1905000"/>
          </a:xfrm>
        </p:grpSpPr>
        <p:pic>
          <p:nvPicPr>
            <p:cNvPr id="2067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" name="Elipsa 27"/>
            <p:cNvSpPr/>
            <p:nvPr/>
          </p:nvSpPr>
          <p:spPr>
            <a:xfrm>
              <a:off x="2502328" y="2500298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Elipsa 28"/>
            <p:cNvSpPr/>
            <p:nvPr/>
          </p:nvSpPr>
          <p:spPr>
            <a:xfrm>
              <a:off x="3784266" y="250029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Elipsa 29"/>
            <p:cNvSpPr/>
            <p:nvPr/>
          </p:nvSpPr>
          <p:spPr>
            <a:xfrm>
              <a:off x="2428204" y="2785086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Elipsa 30"/>
            <p:cNvSpPr/>
            <p:nvPr/>
          </p:nvSpPr>
          <p:spPr>
            <a:xfrm>
              <a:off x="2715986" y="2284782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Elipsa 31"/>
            <p:cNvSpPr/>
            <p:nvPr/>
          </p:nvSpPr>
          <p:spPr>
            <a:xfrm>
              <a:off x="2715986" y="2785086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3" name="Elipsa 32"/>
            <p:cNvSpPr/>
            <p:nvPr/>
          </p:nvSpPr>
          <p:spPr>
            <a:xfrm>
              <a:off x="2999406" y="2927481"/>
              <a:ext cx="213658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4" name="Elipsa 33"/>
            <p:cNvSpPr/>
            <p:nvPr/>
          </p:nvSpPr>
          <p:spPr>
            <a:xfrm>
              <a:off x="2855516" y="2573420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Elipsa 34"/>
            <p:cNvSpPr/>
            <p:nvPr/>
          </p:nvSpPr>
          <p:spPr>
            <a:xfrm>
              <a:off x="3356953" y="2927481"/>
              <a:ext cx="213658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6" name="Elipsa 35"/>
            <p:cNvSpPr/>
            <p:nvPr/>
          </p:nvSpPr>
          <p:spPr>
            <a:xfrm>
              <a:off x="3644735" y="2785086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571500" y="2643188"/>
            <a:ext cx="714375" cy="785812"/>
            <a:chOff x="2214546" y="1357298"/>
            <a:chExt cx="1962150" cy="1905000"/>
          </a:xfrm>
        </p:grpSpPr>
        <p:pic>
          <p:nvPicPr>
            <p:cNvPr id="2066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9" name="Elipsa 38"/>
            <p:cNvSpPr/>
            <p:nvPr/>
          </p:nvSpPr>
          <p:spPr>
            <a:xfrm>
              <a:off x="2502328" y="2500298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Elipsa 39"/>
            <p:cNvSpPr/>
            <p:nvPr/>
          </p:nvSpPr>
          <p:spPr>
            <a:xfrm>
              <a:off x="3784266" y="250029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Elipsa 40"/>
            <p:cNvSpPr/>
            <p:nvPr/>
          </p:nvSpPr>
          <p:spPr>
            <a:xfrm>
              <a:off x="2428204" y="2785086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Elipsa 41"/>
            <p:cNvSpPr/>
            <p:nvPr/>
          </p:nvSpPr>
          <p:spPr>
            <a:xfrm>
              <a:off x="2715986" y="2284782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Elipsa 42"/>
            <p:cNvSpPr/>
            <p:nvPr/>
          </p:nvSpPr>
          <p:spPr>
            <a:xfrm>
              <a:off x="2715986" y="2785086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Elipsa 43"/>
            <p:cNvSpPr/>
            <p:nvPr/>
          </p:nvSpPr>
          <p:spPr>
            <a:xfrm>
              <a:off x="2999406" y="2927481"/>
              <a:ext cx="213658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Elipsa 44"/>
            <p:cNvSpPr/>
            <p:nvPr/>
          </p:nvSpPr>
          <p:spPr>
            <a:xfrm>
              <a:off x="2855516" y="2573420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Elipsa 45"/>
            <p:cNvSpPr/>
            <p:nvPr/>
          </p:nvSpPr>
          <p:spPr>
            <a:xfrm>
              <a:off x="3356953" y="2927481"/>
              <a:ext cx="213658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Elipsa 46"/>
            <p:cNvSpPr/>
            <p:nvPr/>
          </p:nvSpPr>
          <p:spPr>
            <a:xfrm>
              <a:off x="3644735" y="2785086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1071563" y="1857375"/>
            <a:ext cx="714375" cy="785813"/>
            <a:chOff x="2214546" y="1357298"/>
            <a:chExt cx="1962150" cy="1905000"/>
          </a:xfrm>
        </p:grpSpPr>
        <p:pic>
          <p:nvPicPr>
            <p:cNvPr id="2065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0" name="Elipsa 49"/>
            <p:cNvSpPr/>
            <p:nvPr/>
          </p:nvSpPr>
          <p:spPr>
            <a:xfrm>
              <a:off x="2502328" y="2500298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" name="Elipsa 50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Elipsa 51"/>
            <p:cNvSpPr/>
            <p:nvPr/>
          </p:nvSpPr>
          <p:spPr>
            <a:xfrm>
              <a:off x="2428201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Elipsa 52"/>
            <p:cNvSpPr/>
            <p:nvPr/>
          </p:nvSpPr>
          <p:spPr>
            <a:xfrm>
              <a:off x="2715983" y="2284783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Elipsa 53"/>
            <p:cNvSpPr/>
            <p:nvPr/>
          </p:nvSpPr>
          <p:spPr>
            <a:xfrm>
              <a:off x="2715983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Elipsa 54"/>
            <p:cNvSpPr/>
            <p:nvPr/>
          </p:nvSpPr>
          <p:spPr>
            <a:xfrm>
              <a:off x="2999406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Elipsa 55"/>
            <p:cNvSpPr/>
            <p:nvPr/>
          </p:nvSpPr>
          <p:spPr>
            <a:xfrm>
              <a:off x="2855514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Elipsa 56"/>
            <p:cNvSpPr/>
            <p:nvPr/>
          </p:nvSpPr>
          <p:spPr>
            <a:xfrm>
              <a:off x="3356953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Elipsa 57"/>
            <p:cNvSpPr/>
            <p:nvPr/>
          </p:nvSpPr>
          <p:spPr>
            <a:xfrm>
              <a:off x="3644735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9" name="Skupina 58"/>
          <p:cNvGrpSpPr>
            <a:grpSpLocks/>
          </p:cNvGrpSpPr>
          <p:nvPr/>
        </p:nvGrpSpPr>
        <p:grpSpPr bwMode="auto">
          <a:xfrm>
            <a:off x="1643063" y="2643188"/>
            <a:ext cx="714375" cy="785812"/>
            <a:chOff x="2214546" y="1357298"/>
            <a:chExt cx="1962150" cy="1905000"/>
          </a:xfrm>
        </p:grpSpPr>
        <p:pic>
          <p:nvPicPr>
            <p:cNvPr id="2064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1" name="Elipsa 60"/>
            <p:cNvSpPr/>
            <p:nvPr/>
          </p:nvSpPr>
          <p:spPr>
            <a:xfrm>
              <a:off x="2502328" y="2500298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2" name="Elipsa 61"/>
            <p:cNvSpPr/>
            <p:nvPr/>
          </p:nvSpPr>
          <p:spPr>
            <a:xfrm>
              <a:off x="3784266" y="250029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3" name="Elipsa 62"/>
            <p:cNvSpPr/>
            <p:nvPr/>
          </p:nvSpPr>
          <p:spPr>
            <a:xfrm>
              <a:off x="2428201" y="2785086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4" name="Elipsa 63"/>
            <p:cNvSpPr/>
            <p:nvPr/>
          </p:nvSpPr>
          <p:spPr>
            <a:xfrm>
              <a:off x="2715983" y="2284782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5" name="Elipsa 64"/>
            <p:cNvSpPr/>
            <p:nvPr/>
          </p:nvSpPr>
          <p:spPr>
            <a:xfrm>
              <a:off x="2715983" y="2785086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6" name="Elipsa 65"/>
            <p:cNvSpPr/>
            <p:nvPr/>
          </p:nvSpPr>
          <p:spPr>
            <a:xfrm>
              <a:off x="2999406" y="2927481"/>
              <a:ext cx="213655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7" name="Elipsa 66"/>
            <p:cNvSpPr/>
            <p:nvPr/>
          </p:nvSpPr>
          <p:spPr>
            <a:xfrm>
              <a:off x="2855514" y="2573420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8" name="Elipsa 67"/>
            <p:cNvSpPr/>
            <p:nvPr/>
          </p:nvSpPr>
          <p:spPr>
            <a:xfrm>
              <a:off x="3356953" y="2927481"/>
              <a:ext cx="213655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9" name="Elipsa 68"/>
            <p:cNvSpPr/>
            <p:nvPr/>
          </p:nvSpPr>
          <p:spPr>
            <a:xfrm>
              <a:off x="3644735" y="2785086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70" name="Skupina 69"/>
          <p:cNvGrpSpPr>
            <a:grpSpLocks/>
          </p:cNvGrpSpPr>
          <p:nvPr/>
        </p:nvGrpSpPr>
        <p:grpSpPr bwMode="auto">
          <a:xfrm>
            <a:off x="2143125" y="1857375"/>
            <a:ext cx="714375" cy="785813"/>
            <a:chOff x="2214546" y="1357298"/>
            <a:chExt cx="1962150" cy="1905000"/>
          </a:xfrm>
        </p:grpSpPr>
        <p:pic>
          <p:nvPicPr>
            <p:cNvPr id="2063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2" name="Elipsa 71"/>
            <p:cNvSpPr/>
            <p:nvPr/>
          </p:nvSpPr>
          <p:spPr>
            <a:xfrm>
              <a:off x="2502328" y="2500298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3" name="Elipsa 72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4" name="Elipsa 73"/>
            <p:cNvSpPr/>
            <p:nvPr/>
          </p:nvSpPr>
          <p:spPr>
            <a:xfrm>
              <a:off x="2428204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5" name="Elipsa 74"/>
            <p:cNvSpPr/>
            <p:nvPr/>
          </p:nvSpPr>
          <p:spPr>
            <a:xfrm>
              <a:off x="2715986" y="2284783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6" name="Elipsa 75"/>
            <p:cNvSpPr/>
            <p:nvPr/>
          </p:nvSpPr>
          <p:spPr>
            <a:xfrm>
              <a:off x="2715986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7" name="Elipsa 76"/>
            <p:cNvSpPr/>
            <p:nvPr/>
          </p:nvSpPr>
          <p:spPr>
            <a:xfrm>
              <a:off x="2999406" y="2927479"/>
              <a:ext cx="213658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8" name="Elipsa 77"/>
            <p:cNvSpPr/>
            <p:nvPr/>
          </p:nvSpPr>
          <p:spPr>
            <a:xfrm>
              <a:off x="2855516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9" name="Elipsa 78"/>
            <p:cNvSpPr/>
            <p:nvPr/>
          </p:nvSpPr>
          <p:spPr>
            <a:xfrm>
              <a:off x="3356953" y="2927479"/>
              <a:ext cx="213658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0" name="Elipsa 79"/>
            <p:cNvSpPr/>
            <p:nvPr/>
          </p:nvSpPr>
          <p:spPr>
            <a:xfrm>
              <a:off x="3644735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81" name="Skupina 80"/>
          <p:cNvGrpSpPr>
            <a:grpSpLocks/>
          </p:cNvGrpSpPr>
          <p:nvPr/>
        </p:nvGrpSpPr>
        <p:grpSpPr bwMode="auto">
          <a:xfrm>
            <a:off x="2571750" y="2643188"/>
            <a:ext cx="714375" cy="785812"/>
            <a:chOff x="2214546" y="1357298"/>
            <a:chExt cx="1962150" cy="1905000"/>
          </a:xfrm>
        </p:grpSpPr>
        <p:pic>
          <p:nvPicPr>
            <p:cNvPr id="2062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3" name="Elipsa 82"/>
            <p:cNvSpPr/>
            <p:nvPr/>
          </p:nvSpPr>
          <p:spPr>
            <a:xfrm>
              <a:off x="2502328" y="2500298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4" name="Elipsa 83"/>
            <p:cNvSpPr/>
            <p:nvPr/>
          </p:nvSpPr>
          <p:spPr>
            <a:xfrm>
              <a:off x="3784266" y="250029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5" name="Elipsa 84"/>
            <p:cNvSpPr/>
            <p:nvPr/>
          </p:nvSpPr>
          <p:spPr>
            <a:xfrm>
              <a:off x="2428204" y="2785086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6" name="Elipsa 85"/>
            <p:cNvSpPr/>
            <p:nvPr/>
          </p:nvSpPr>
          <p:spPr>
            <a:xfrm>
              <a:off x="2715986" y="2284782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7" name="Elipsa 86"/>
            <p:cNvSpPr/>
            <p:nvPr/>
          </p:nvSpPr>
          <p:spPr>
            <a:xfrm>
              <a:off x="2715986" y="2785086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8" name="Elipsa 87"/>
            <p:cNvSpPr/>
            <p:nvPr/>
          </p:nvSpPr>
          <p:spPr>
            <a:xfrm>
              <a:off x="2999406" y="2927481"/>
              <a:ext cx="213658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9" name="Elipsa 88"/>
            <p:cNvSpPr/>
            <p:nvPr/>
          </p:nvSpPr>
          <p:spPr>
            <a:xfrm>
              <a:off x="2855516" y="2573420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0" name="Elipsa 89"/>
            <p:cNvSpPr/>
            <p:nvPr/>
          </p:nvSpPr>
          <p:spPr>
            <a:xfrm>
              <a:off x="3356953" y="2927481"/>
              <a:ext cx="213658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1" name="Elipsa 90"/>
            <p:cNvSpPr/>
            <p:nvPr/>
          </p:nvSpPr>
          <p:spPr>
            <a:xfrm>
              <a:off x="3644735" y="2785086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92" name="Skupina 91"/>
          <p:cNvGrpSpPr>
            <a:grpSpLocks/>
          </p:cNvGrpSpPr>
          <p:nvPr/>
        </p:nvGrpSpPr>
        <p:grpSpPr bwMode="auto">
          <a:xfrm>
            <a:off x="3214688" y="1857375"/>
            <a:ext cx="714375" cy="785813"/>
            <a:chOff x="2214546" y="1357298"/>
            <a:chExt cx="1962150" cy="1905000"/>
          </a:xfrm>
        </p:grpSpPr>
        <p:pic>
          <p:nvPicPr>
            <p:cNvPr id="2061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4" name="Elipsa 93"/>
            <p:cNvSpPr/>
            <p:nvPr/>
          </p:nvSpPr>
          <p:spPr>
            <a:xfrm>
              <a:off x="2502328" y="2500298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5" name="Elipsa 94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6" name="Elipsa 95"/>
            <p:cNvSpPr/>
            <p:nvPr/>
          </p:nvSpPr>
          <p:spPr>
            <a:xfrm>
              <a:off x="2428201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7" name="Elipsa 96"/>
            <p:cNvSpPr/>
            <p:nvPr/>
          </p:nvSpPr>
          <p:spPr>
            <a:xfrm>
              <a:off x="2715983" y="2284783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8" name="Elipsa 97"/>
            <p:cNvSpPr/>
            <p:nvPr/>
          </p:nvSpPr>
          <p:spPr>
            <a:xfrm>
              <a:off x="2715983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9" name="Elipsa 98"/>
            <p:cNvSpPr/>
            <p:nvPr/>
          </p:nvSpPr>
          <p:spPr>
            <a:xfrm>
              <a:off x="2999406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0" name="Elipsa 99"/>
            <p:cNvSpPr/>
            <p:nvPr/>
          </p:nvSpPr>
          <p:spPr>
            <a:xfrm>
              <a:off x="2855514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1" name="Elipsa 100"/>
            <p:cNvSpPr/>
            <p:nvPr/>
          </p:nvSpPr>
          <p:spPr>
            <a:xfrm>
              <a:off x="3356953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2" name="Elipsa 101"/>
            <p:cNvSpPr/>
            <p:nvPr/>
          </p:nvSpPr>
          <p:spPr>
            <a:xfrm>
              <a:off x="3644735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03" name="Skupina 102"/>
          <p:cNvGrpSpPr>
            <a:grpSpLocks/>
          </p:cNvGrpSpPr>
          <p:nvPr/>
        </p:nvGrpSpPr>
        <p:grpSpPr bwMode="auto">
          <a:xfrm>
            <a:off x="3714750" y="2643188"/>
            <a:ext cx="714375" cy="785812"/>
            <a:chOff x="2214546" y="1357298"/>
            <a:chExt cx="1962150" cy="1905000"/>
          </a:xfrm>
        </p:grpSpPr>
        <p:pic>
          <p:nvPicPr>
            <p:cNvPr id="2060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5" name="Elipsa 104"/>
            <p:cNvSpPr/>
            <p:nvPr/>
          </p:nvSpPr>
          <p:spPr>
            <a:xfrm>
              <a:off x="2502328" y="2500298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6" name="Elipsa 105"/>
            <p:cNvSpPr/>
            <p:nvPr/>
          </p:nvSpPr>
          <p:spPr>
            <a:xfrm>
              <a:off x="3784266" y="250029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7" name="Elipsa 106"/>
            <p:cNvSpPr/>
            <p:nvPr/>
          </p:nvSpPr>
          <p:spPr>
            <a:xfrm>
              <a:off x="2428204" y="2785086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8" name="Elipsa 107"/>
            <p:cNvSpPr/>
            <p:nvPr/>
          </p:nvSpPr>
          <p:spPr>
            <a:xfrm>
              <a:off x="2715986" y="2284782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9" name="Elipsa 108"/>
            <p:cNvSpPr/>
            <p:nvPr/>
          </p:nvSpPr>
          <p:spPr>
            <a:xfrm>
              <a:off x="2715986" y="2785086"/>
              <a:ext cx="213655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0" name="Elipsa 109"/>
            <p:cNvSpPr/>
            <p:nvPr/>
          </p:nvSpPr>
          <p:spPr>
            <a:xfrm>
              <a:off x="2999406" y="2927481"/>
              <a:ext cx="213658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1" name="Elipsa 110"/>
            <p:cNvSpPr/>
            <p:nvPr/>
          </p:nvSpPr>
          <p:spPr>
            <a:xfrm>
              <a:off x="2855516" y="2573420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2" name="Elipsa 111"/>
            <p:cNvSpPr/>
            <p:nvPr/>
          </p:nvSpPr>
          <p:spPr>
            <a:xfrm>
              <a:off x="3356953" y="2927481"/>
              <a:ext cx="213658" cy="1462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3" name="Elipsa 112"/>
            <p:cNvSpPr/>
            <p:nvPr/>
          </p:nvSpPr>
          <p:spPr>
            <a:xfrm>
              <a:off x="3644735" y="2785086"/>
              <a:ext cx="213658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25" name="Skupina 124"/>
          <p:cNvGrpSpPr>
            <a:grpSpLocks/>
          </p:cNvGrpSpPr>
          <p:nvPr/>
        </p:nvGrpSpPr>
        <p:grpSpPr bwMode="auto">
          <a:xfrm>
            <a:off x="214313" y="4071938"/>
            <a:ext cx="928687" cy="1000125"/>
            <a:chOff x="2214546" y="1357298"/>
            <a:chExt cx="1962150" cy="1905000"/>
          </a:xfrm>
        </p:grpSpPr>
        <p:pic>
          <p:nvPicPr>
            <p:cNvPr id="2059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7" name="Elipsa 126"/>
            <p:cNvSpPr/>
            <p:nvPr/>
          </p:nvSpPr>
          <p:spPr>
            <a:xfrm>
              <a:off x="2499644" y="2500298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8" name="Elipsa 127"/>
            <p:cNvSpPr/>
            <p:nvPr/>
          </p:nvSpPr>
          <p:spPr>
            <a:xfrm>
              <a:off x="3787620" y="2500298"/>
              <a:ext cx="211310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9" name="Elipsa 128"/>
            <p:cNvSpPr/>
            <p:nvPr/>
          </p:nvSpPr>
          <p:spPr>
            <a:xfrm>
              <a:off x="2429209" y="278755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0" name="Elipsa 129"/>
            <p:cNvSpPr/>
            <p:nvPr/>
          </p:nvSpPr>
          <p:spPr>
            <a:xfrm>
              <a:off x="2714306" y="2285607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1" name="Elipsa 130"/>
            <p:cNvSpPr/>
            <p:nvPr/>
          </p:nvSpPr>
          <p:spPr>
            <a:xfrm>
              <a:off x="2714306" y="278755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2" name="Elipsa 131"/>
            <p:cNvSpPr/>
            <p:nvPr/>
          </p:nvSpPr>
          <p:spPr>
            <a:xfrm>
              <a:off x="2999406" y="2929679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3" name="Elipsa 132"/>
            <p:cNvSpPr/>
            <p:nvPr/>
          </p:nvSpPr>
          <p:spPr>
            <a:xfrm>
              <a:off x="2858534" y="2572869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4" name="Elipsa 133"/>
            <p:cNvSpPr/>
            <p:nvPr/>
          </p:nvSpPr>
          <p:spPr>
            <a:xfrm>
              <a:off x="3358295" y="2929679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5" name="Elipsa 134"/>
            <p:cNvSpPr/>
            <p:nvPr/>
          </p:nvSpPr>
          <p:spPr>
            <a:xfrm>
              <a:off x="3643394" y="278755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47" name="Skupina 146"/>
          <p:cNvGrpSpPr>
            <a:grpSpLocks/>
          </p:cNvGrpSpPr>
          <p:nvPr/>
        </p:nvGrpSpPr>
        <p:grpSpPr bwMode="auto">
          <a:xfrm>
            <a:off x="1214438" y="4143375"/>
            <a:ext cx="928687" cy="1000125"/>
            <a:chOff x="2214546" y="1357298"/>
            <a:chExt cx="1962150" cy="1905000"/>
          </a:xfrm>
        </p:grpSpPr>
        <p:pic>
          <p:nvPicPr>
            <p:cNvPr id="2058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9" name="Elipsa 148"/>
            <p:cNvSpPr/>
            <p:nvPr/>
          </p:nvSpPr>
          <p:spPr>
            <a:xfrm>
              <a:off x="2499644" y="2500298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0" name="Elipsa 149"/>
            <p:cNvSpPr/>
            <p:nvPr/>
          </p:nvSpPr>
          <p:spPr>
            <a:xfrm>
              <a:off x="3787620" y="2500298"/>
              <a:ext cx="211310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1" name="Elipsa 150"/>
            <p:cNvSpPr/>
            <p:nvPr/>
          </p:nvSpPr>
          <p:spPr>
            <a:xfrm>
              <a:off x="2429209" y="2787561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2" name="Elipsa 151"/>
            <p:cNvSpPr/>
            <p:nvPr/>
          </p:nvSpPr>
          <p:spPr>
            <a:xfrm>
              <a:off x="2714306" y="2285608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3" name="Elipsa 152"/>
            <p:cNvSpPr/>
            <p:nvPr/>
          </p:nvSpPr>
          <p:spPr>
            <a:xfrm>
              <a:off x="2714306" y="2787561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" name="Elipsa 153"/>
            <p:cNvSpPr/>
            <p:nvPr/>
          </p:nvSpPr>
          <p:spPr>
            <a:xfrm>
              <a:off x="2999406" y="292967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5" name="Elipsa 154"/>
            <p:cNvSpPr/>
            <p:nvPr/>
          </p:nvSpPr>
          <p:spPr>
            <a:xfrm>
              <a:off x="2858534" y="257286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6" name="Elipsa 155"/>
            <p:cNvSpPr/>
            <p:nvPr/>
          </p:nvSpPr>
          <p:spPr>
            <a:xfrm>
              <a:off x="3358295" y="292967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7" name="Elipsa 156"/>
            <p:cNvSpPr/>
            <p:nvPr/>
          </p:nvSpPr>
          <p:spPr>
            <a:xfrm>
              <a:off x="3643394" y="2787561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8" name="Skupina 157"/>
          <p:cNvGrpSpPr>
            <a:grpSpLocks/>
          </p:cNvGrpSpPr>
          <p:nvPr/>
        </p:nvGrpSpPr>
        <p:grpSpPr bwMode="auto">
          <a:xfrm>
            <a:off x="2214563" y="4143375"/>
            <a:ext cx="928687" cy="1000125"/>
            <a:chOff x="2214546" y="1357298"/>
            <a:chExt cx="1962150" cy="1905000"/>
          </a:xfrm>
        </p:grpSpPr>
        <p:pic>
          <p:nvPicPr>
            <p:cNvPr id="2057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0" name="Elipsa 159"/>
            <p:cNvSpPr/>
            <p:nvPr/>
          </p:nvSpPr>
          <p:spPr>
            <a:xfrm>
              <a:off x="2499644" y="2500298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1" name="Elipsa 160"/>
            <p:cNvSpPr/>
            <p:nvPr/>
          </p:nvSpPr>
          <p:spPr>
            <a:xfrm>
              <a:off x="3787620" y="2500298"/>
              <a:ext cx="211310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2" name="Elipsa 161"/>
            <p:cNvSpPr/>
            <p:nvPr/>
          </p:nvSpPr>
          <p:spPr>
            <a:xfrm>
              <a:off x="2429209" y="2787561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3" name="Elipsa 162"/>
            <p:cNvSpPr/>
            <p:nvPr/>
          </p:nvSpPr>
          <p:spPr>
            <a:xfrm>
              <a:off x="2714306" y="2285608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4" name="Elipsa 163"/>
            <p:cNvSpPr/>
            <p:nvPr/>
          </p:nvSpPr>
          <p:spPr>
            <a:xfrm>
              <a:off x="2714306" y="2787561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5" name="Elipsa 164"/>
            <p:cNvSpPr/>
            <p:nvPr/>
          </p:nvSpPr>
          <p:spPr>
            <a:xfrm>
              <a:off x="2999406" y="292967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6" name="Elipsa 165"/>
            <p:cNvSpPr/>
            <p:nvPr/>
          </p:nvSpPr>
          <p:spPr>
            <a:xfrm>
              <a:off x="2858534" y="257286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7" name="Elipsa 166"/>
            <p:cNvSpPr/>
            <p:nvPr/>
          </p:nvSpPr>
          <p:spPr>
            <a:xfrm>
              <a:off x="3358295" y="292967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8" name="Elipsa 167"/>
            <p:cNvSpPr/>
            <p:nvPr/>
          </p:nvSpPr>
          <p:spPr>
            <a:xfrm>
              <a:off x="3643394" y="2787561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69" name="Skupina 168"/>
          <p:cNvGrpSpPr>
            <a:grpSpLocks/>
          </p:cNvGrpSpPr>
          <p:nvPr/>
        </p:nvGrpSpPr>
        <p:grpSpPr bwMode="auto">
          <a:xfrm>
            <a:off x="3214688" y="4143375"/>
            <a:ext cx="928687" cy="1000125"/>
            <a:chOff x="2214546" y="1357298"/>
            <a:chExt cx="1962150" cy="1905000"/>
          </a:xfrm>
        </p:grpSpPr>
        <p:pic>
          <p:nvPicPr>
            <p:cNvPr id="2056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1" name="Elipsa 170"/>
            <p:cNvSpPr/>
            <p:nvPr/>
          </p:nvSpPr>
          <p:spPr>
            <a:xfrm>
              <a:off x="2499644" y="2500298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2" name="Elipsa 171"/>
            <p:cNvSpPr/>
            <p:nvPr/>
          </p:nvSpPr>
          <p:spPr>
            <a:xfrm>
              <a:off x="3787620" y="2500298"/>
              <a:ext cx="211310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3" name="Elipsa 172"/>
            <p:cNvSpPr/>
            <p:nvPr/>
          </p:nvSpPr>
          <p:spPr>
            <a:xfrm>
              <a:off x="2429209" y="2787561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4" name="Elipsa 173"/>
            <p:cNvSpPr/>
            <p:nvPr/>
          </p:nvSpPr>
          <p:spPr>
            <a:xfrm>
              <a:off x="2714306" y="2285608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" name="Elipsa 174"/>
            <p:cNvSpPr/>
            <p:nvPr/>
          </p:nvSpPr>
          <p:spPr>
            <a:xfrm>
              <a:off x="2714306" y="2787561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" name="Elipsa 175"/>
            <p:cNvSpPr/>
            <p:nvPr/>
          </p:nvSpPr>
          <p:spPr>
            <a:xfrm>
              <a:off x="2999406" y="292967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7" name="Elipsa 176"/>
            <p:cNvSpPr/>
            <p:nvPr/>
          </p:nvSpPr>
          <p:spPr>
            <a:xfrm>
              <a:off x="2858534" y="257286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8" name="Elipsa 177"/>
            <p:cNvSpPr/>
            <p:nvPr/>
          </p:nvSpPr>
          <p:spPr>
            <a:xfrm>
              <a:off x="3358295" y="2929679"/>
              <a:ext cx="214663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9" name="Elipsa 178"/>
            <p:cNvSpPr/>
            <p:nvPr/>
          </p:nvSpPr>
          <p:spPr>
            <a:xfrm>
              <a:off x="3643394" y="2787561"/>
              <a:ext cx="214663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80" name="Skupina 179"/>
          <p:cNvGrpSpPr>
            <a:grpSpLocks/>
          </p:cNvGrpSpPr>
          <p:nvPr/>
        </p:nvGrpSpPr>
        <p:grpSpPr bwMode="auto">
          <a:xfrm>
            <a:off x="214313" y="5786438"/>
            <a:ext cx="571500" cy="642937"/>
            <a:chOff x="2214546" y="1357298"/>
            <a:chExt cx="1962150" cy="1905000"/>
          </a:xfrm>
        </p:grpSpPr>
        <p:pic>
          <p:nvPicPr>
            <p:cNvPr id="20559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2" name="Elipsa 181"/>
            <p:cNvSpPr/>
            <p:nvPr/>
          </p:nvSpPr>
          <p:spPr>
            <a:xfrm>
              <a:off x="2497968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3" name="Elipsa 182"/>
            <p:cNvSpPr/>
            <p:nvPr/>
          </p:nvSpPr>
          <p:spPr>
            <a:xfrm>
              <a:off x="3784266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4" name="Elipsa 183"/>
            <p:cNvSpPr/>
            <p:nvPr/>
          </p:nvSpPr>
          <p:spPr>
            <a:xfrm>
              <a:off x="2427111" y="2787225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5" name="Elipsa 184"/>
            <p:cNvSpPr/>
            <p:nvPr/>
          </p:nvSpPr>
          <p:spPr>
            <a:xfrm>
              <a:off x="2715984" y="2283927"/>
              <a:ext cx="212565" cy="1458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6" name="Elipsa 185"/>
            <p:cNvSpPr/>
            <p:nvPr/>
          </p:nvSpPr>
          <p:spPr>
            <a:xfrm>
              <a:off x="2715984" y="2787225"/>
              <a:ext cx="212565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7" name="Elipsa 186"/>
            <p:cNvSpPr/>
            <p:nvPr/>
          </p:nvSpPr>
          <p:spPr>
            <a:xfrm>
              <a:off x="2999406" y="2928336"/>
              <a:ext cx="212565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8" name="Elipsa 187"/>
            <p:cNvSpPr/>
            <p:nvPr/>
          </p:nvSpPr>
          <p:spPr>
            <a:xfrm>
              <a:off x="2857695" y="2570854"/>
              <a:ext cx="212565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9" name="Elipsa 188"/>
            <p:cNvSpPr/>
            <p:nvPr/>
          </p:nvSpPr>
          <p:spPr>
            <a:xfrm>
              <a:off x="3359134" y="2928336"/>
              <a:ext cx="212565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0" name="Elipsa 189"/>
            <p:cNvSpPr/>
            <p:nvPr/>
          </p:nvSpPr>
          <p:spPr>
            <a:xfrm>
              <a:off x="3642555" y="2787225"/>
              <a:ext cx="212565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91" name="Skupina 190"/>
          <p:cNvGrpSpPr>
            <a:grpSpLocks/>
          </p:cNvGrpSpPr>
          <p:nvPr/>
        </p:nvGrpSpPr>
        <p:grpSpPr bwMode="auto">
          <a:xfrm>
            <a:off x="857250" y="5786438"/>
            <a:ext cx="571500" cy="642937"/>
            <a:chOff x="2214546" y="1357298"/>
            <a:chExt cx="1962150" cy="1905000"/>
          </a:xfrm>
        </p:grpSpPr>
        <p:pic>
          <p:nvPicPr>
            <p:cNvPr id="20549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3" name="Elipsa 192"/>
            <p:cNvSpPr/>
            <p:nvPr/>
          </p:nvSpPr>
          <p:spPr>
            <a:xfrm>
              <a:off x="2497968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4" name="Elipsa 193"/>
            <p:cNvSpPr/>
            <p:nvPr/>
          </p:nvSpPr>
          <p:spPr>
            <a:xfrm>
              <a:off x="3784266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5" name="Elipsa 194"/>
            <p:cNvSpPr/>
            <p:nvPr/>
          </p:nvSpPr>
          <p:spPr>
            <a:xfrm>
              <a:off x="2427114" y="2787225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6" name="Elipsa 195"/>
            <p:cNvSpPr/>
            <p:nvPr/>
          </p:nvSpPr>
          <p:spPr>
            <a:xfrm>
              <a:off x="2715984" y="2283927"/>
              <a:ext cx="212568" cy="1458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7" name="Elipsa 196"/>
            <p:cNvSpPr/>
            <p:nvPr/>
          </p:nvSpPr>
          <p:spPr>
            <a:xfrm>
              <a:off x="2715984" y="2787225"/>
              <a:ext cx="212568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8" name="Elipsa 197"/>
            <p:cNvSpPr/>
            <p:nvPr/>
          </p:nvSpPr>
          <p:spPr>
            <a:xfrm>
              <a:off x="2999406" y="2928336"/>
              <a:ext cx="212568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9" name="Elipsa 198"/>
            <p:cNvSpPr/>
            <p:nvPr/>
          </p:nvSpPr>
          <p:spPr>
            <a:xfrm>
              <a:off x="2857695" y="2570854"/>
              <a:ext cx="212568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0" name="Elipsa 199"/>
            <p:cNvSpPr/>
            <p:nvPr/>
          </p:nvSpPr>
          <p:spPr>
            <a:xfrm>
              <a:off x="3359134" y="2928336"/>
              <a:ext cx="212568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1" name="Elipsa 200"/>
            <p:cNvSpPr/>
            <p:nvPr/>
          </p:nvSpPr>
          <p:spPr>
            <a:xfrm>
              <a:off x="3642555" y="2787225"/>
              <a:ext cx="212568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02" name="Skupina 201"/>
          <p:cNvGrpSpPr>
            <a:grpSpLocks/>
          </p:cNvGrpSpPr>
          <p:nvPr/>
        </p:nvGrpSpPr>
        <p:grpSpPr bwMode="auto">
          <a:xfrm>
            <a:off x="1500188" y="5786438"/>
            <a:ext cx="571500" cy="642937"/>
            <a:chOff x="2214546" y="1357298"/>
            <a:chExt cx="1962150" cy="1905000"/>
          </a:xfrm>
        </p:grpSpPr>
        <p:pic>
          <p:nvPicPr>
            <p:cNvPr id="20539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" name="Elipsa 203"/>
            <p:cNvSpPr/>
            <p:nvPr/>
          </p:nvSpPr>
          <p:spPr>
            <a:xfrm>
              <a:off x="2497968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5" name="Elipsa 204"/>
            <p:cNvSpPr/>
            <p:nvPr/>
          </p:nvSpPr>
          <p:spPr>
            <a:xfrm>
              <a:off x="3784266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6" name="Elipsa 205"/>
            <p:cNvSpPr/>
            <p:nvPr/>
          </p:nvSpPr>
          <p:spPr>
            <a:xfrm>
              <a:off x="2427111" y="2787225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7" name="Elipsa 206"/>
            <p:cNvSpPr/>
            <p:nvPr/>
          </p:nvSpPr>
          <p:spPr>
            <a:xfrm>
              <a:off x="2715984" y="2283927"/>
              <a:ext cx="212565" cy="1458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8" name="Elipsa 207"/>
            <p:cNvSpPr/>
            <p:nvPr/>
          </p:nvSpPr>
          <p:spPr>
            <a:xfrm>
              <a:off x="2715984" y="2787225"/>
              <a:ext cx="212565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9" name="Elipsa 208"/>
            <p:cNvSpPr/>
            <p:nvPr/>
          </p:nvSpPr>
          <p:spPr>
            <a:xfrm>
              <a:off x="2999406" y="2928336"/>
              <a:ext cx="212565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0" name="Elipsa 209"/>
            <p:cNvSpPr/>
            <p:nvPr/>
          </p:nvSpPr>
          <p:spPr>
            <a:xfrm>
              <a:off x="2857695" y="2570854"/>
              <a:ext cx="212565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1" name="Elipsa 210"/>
            <p:cNvSpPr/>
            <p:nvPr/>
          </p:nvSpPr>
          <p:spPr>
            <a:xfrm>
              <a:off x="3359134" y="2928336"/>
              <a:ext cx="212565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2" name="Elipsa 211"/>
            <p:cNvSpPr/>
            <p:nvPr/>
          </p:nvSpPr>
          <p:spPr>
            <a:xfrm>
              <a:off x="3642555" y="2787225"/>
              <a:ext cx="212565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13" name="Skupina 212"/>
          <p:cNvGrpSpPr>
            <a:grpSpLocks/>
          </p:cNvGrpSpPr>
          <p:nvPr/>
        </p:nvGrpSpPr>
        <p:grpSpPr bwMode="auto">
          <a:xfrm>
            <a:off x="2143125" y="5786438"/>
            <a:ext cx="571500" cy="642937"/>
            <a:chOff x="2214546" y="1357298"/>
            <a:chExt cx="1962150" cy="1905000"/>
          </a:xfrm>
        </p:grpSpPr>
        <p:pic>
          <p:nvPicPr>
            <p:cNvPr id="20529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" name="Elipsa 214"/>
            <p:cNvSpPr/>
            <p:nvPr/>
          </p:nvSpPr>
          <p:spPr>
            <a:xfrm>
              <a:off x="2497968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6" name="Elipsa 215"/>
            <p:cNvSpPr/>
            <p:nvPr/>
          </p:nvSpPr>
          <p:spPr>
            <a:xfrm>
              <a:off x="3784266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7" name="Elipsa 216"/>
            <p:cNvSpPr/>
            <p:nvPr/>
          </p:nvSpPr>
          <p:spPr>
            <a:xfrm>
              <a:off x="2427114" y="2787225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8" name="Elipsa 217"/>
            <p:cNvSpPr/>
            <p:nvPr/>
          </p:nvSpPr>
          <p:spPr>
            <a:xfrm>
              <a:off x="2715984" y="2283927"/>
              <a:ext cx="212568" cy="1458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9" name="Elipsa 218"/>
            <p:cNvSpPr/>
            <p:nvPr/>
          </p:nvSpPr>
          <p:spPr>
            <a:xfrm>
              <a:off x="2715984" y="2787225"/>
              <a:ext cx="212568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0" name="Elipsa 219"/>
            <p:cNvSpPr/>
            <p:nvPr/>
          </p:nvSpPr>
          <p:spPr>
            <a:xfrm>
              <a:off x="2999406" y="2928336"/>
              <a:ext cx="212568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1" name="Elipsa 220"/>
            <p:cNvSpPr/>
            <p:nvPr/>
          </p:nvSpPr>
          <p:spPr>
            <a:xfrm>
              <a:off x="2857695" y="2570854"/>
              <a:ext cx="212568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2" name="Elipsa 221"/>
            <p:cNvSpPr/>
            <p:nvPr/>
          </p:nvSpPr>
          <p:spPr>
            <a:xfrm>
              <a:off x="3359134" y="2928336"/>
              <a:ext cx="212568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3" name="Elipsa 222"/>
            <p:cNvSpPr/>
            <p:nvPr/>
          </p:nvSpPr>
          <p:spPr>
            <a:xfrm>
              <a:off x="3642555" y="2787225"/>
              <a:ext cx="212568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24" name="Skupina 223"/>
          <p:cNvGrpSpPr>
            <a:grpSpLocks/>
          </p:cNvGrpSpPr>
          <p:nvPr/>
        </p:nvGrpSpPr>
        <p:grpSpPr bwMode="auto">
          <a:xfrm>
            <a:off x="2786063" y="5786438"/>
            <a:ext cx="571500" cy="642937"/>
            <a:chOff x="2214546" y="1357298"/>
            <a:chExt cx="1962150" cy="1905000"/>
          </a:xfrm>
        </p:grpSpPr>
        <p:pic>
          <p:nvPicPr>
            <p:cNvPr id="20519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6" name="Elipsa 225"/>
            <p:cNvSpPr/>
            <p:nvPr/>
          </p:nvSpPr>
          <p:spPr>
            <a:xfrm>
              <a:off x="2497968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7" name="Elipsa 226"/>
            <p:cNvSpPr/>
            <p:nvPr/>
          </p:nvSpPr>
          <p:spPr>
            <a:xfrm>
              <a:off x="3784266" y="2500297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8" name="Elipsa 227"/>
            <p:cNvSpPr/>
            <p:nvPr/>
          </p:nvSpPr>
          <p:spPr>
            <a:xfrm>
              <a:off x="2427111" y="2787225"/>
              <a:ext cx="218017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9" name="Elipsa 228"/>
            <p:cNvSpPr/>
            <p:nvPr/>
          </p:nvSpPr>
          <p:spPr>
            <a:xfrm>
              <a:off x="2715984" y="2283927"/>
              <a:ext cx="212565" cy="1458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0" name="Elipsa 229"/>
            <p:cNvSpPr/>
            <p:nvPr/>
          </p:nvSpPr>
          <p:spPr>
            <a:xfrm>
              <a:off x="2715984" y="2787225"/>
              <a:ext cx="212565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1" name="Elipsa 230"/>
            <p:cNvSpPr/>
            <p:nvPr/>
          </p:nvSpPr>
          <p:spPr>
            <a:xfrm>
              <a:off x="2999406" y="2928336"/>
              <a:ext cx="212565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2" name="Elipsa 231"/>
            <p:cNvSpPr/>
            <p:nvPr/>
          </p:nvSpPr>
          <p:spPr>
            <a:xfrm>
              <a:off x="2857695" y="2570854"/>
              <a:ext cx="212565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3" name="Elipsa 232"/>
            <p:cNvSpPr/>
            <p:nvPr/>
          </p:nvSpPr>
          <p:spPr>
            <a:xfrm>
              <a:off x="3359134" y="2928336"/>
              <a:ext cx="212565" cy="1458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4" name="Elipsa 233"/>
            <p:cNvSpPr/>
            <p:nvPr/>
          </p:nvSpPr>
          <p:spPr>
            <a:xfrm>
              <a:off x="3642555" y="2787225"/>
              <a:ext cx="212565" cy="14111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35" name="TextovéPole 234"/>
          <p:cNvSpPr txBox="1">
            <a:spLocks noChangeArrowheads="1"/>
          </p:cNvSpPr>
          <p:nvPr/>
        </p:nvSpPr>
        <p:spPr bwMode="auto">
          <a:xfrm>
            <a:off x="4572000" y="5857875"/>
            <a:ext cx="571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45</a:t>
            </a:r>
          </a:p>
        </p:txBody>
      </p:sp>
      <p:sp>
        <p:nvSpPr>
          <p:cNvPr id="236" name="TextovéPole 235"/>
          <p:cNvSpPr txBox="1">
            <a:spLocks noChangeArrowheads="1"/>
          </p:cNvSpPr>
          <p:nvPr/>
        </p:nvSpPr>
        <p:spPr bwMode="auto">
          <a:xfrm>
            <a:off x="3571875" y="5857875"/>
            <a:ext cx="10620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5 x 9 =</a:t>
            </a:r>
          </a:p>
        </p:txBody>
      </p:sp>
      <p:sp>
        <p:nvSpPr>
          <p:cNvPr id="237" name="TextovéPole 236"/>
          <p:cNvSpPr txBox="1">
            <a:spLocks noChangeArrowheads="1"/>
          </p:cNvSpPr>
          <p:nvPr/>
        </p:nvSpPr>
        <p:spPr bwMode="auto">
          <a:xfrm>
            <a:off x="5357813" y="4500563"/>
            <a:ext cx="571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36</a:t>
            </a:r>
          </a:p>
        </p:txBody>
      </p:sp>
      <p:sp>
        <p:nvSpPr>
          <p:cNvPr id="238" name="TextovéPole 237"/>
          <p:cNvSpPr txBox="1">
            <a:spLocks noChangeArrowheads="1"/>
          </p:cNvSpPr>
          <p:nvPr/>
        </p:nvSpPr>
        <p:spPr bwMode="auto">
          <a:xfrm>
            <a:off x="4357688" y="4500563"/>
            <a:ext cx="1062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4 x 9 =</a:t>
            </a:r>
          </a:p>
        </p:txBody>
      </p:sp>
      <p:sp>
        <p:nvSpPr>
          <p:cNvPr id="239" name="TextovéPole 238"/>
          <p:cNvSpPr txBox="1">
            <a:spLocks noChangeArrowheads="1"/>
          </p:cNvSpPr>
          <p:nvPr/>
        </p:nvSpPr>
        <p:spPr bwMode="auto">
          <a:xfrm>
            <a:off x="6143625" y="2286000"/>
            <a:ext cx="571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81</a:t>
            </a:r>
          </a:p>
        </p:txBody>
      </p:sp>
      <p:sp>
        <p:nvSpPr>
          <p:cNvPr id="240" name="TextovéPole 239"/>
          <p:cNvSpPr txBox="1">
            <a:spLocks noChangeArrowheads="1"/>
          </p:cNvSpPr>
          <p:nvPr/>
        </p:nvSpPr>
        <p:spPr bwMode="auto">
          <a:xfrm>
            <a:off x="5143500" y="2286000"/>
            <a:ext cx="10620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9 x 9 =</a:t>
            </a:r>
          </a:p>
        </p:txBody>
      </p:sp>
      <p:sp>
        <p:nvSpPr>
          <p:cNvPr id="241" name="TextovéPole 240"/>
          <p:cNvSpPr txBox="1">
            <a:spLocks noChangeArrowheads="1"/>
          </p:cNvSpPr>
          <p:nvPr/>
        </p:nvSpPr>
        <p:spPr bwMode="auto">
          <a:xfrm>
            <a:off x="3786188" y="571500"/>
            <a:ext cx="571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18</a:t>
            </a:r>
          </a:p>
        </p:txBody>
      </p:sp>
      <p:sp>
        <p:nvSpPr>
          <p:cNvPr id="242" name="TextovéPole 241"/>
          <p:cNvSpPr txBox="1">
            <a:spLocks noChangeArrowheads="1"/>
          </p:cNvSpPr>
          <p:nvPr/>
        </p:nvSpPr>
        <p:spPr bwMode="auto">
          <a:xfrm>
            <a:off x="2786063" y="571500"/>
            <a:ext cx="1062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2 x 9 =</a:t>
            </a:r>
          </a:p>
        </p:txBody>
      </p:sp>
      <p:grpSp>
        <p:nvGrpSpPr>
          <p:cNvPr id="254" name="Skupina 253"/>
          <p:cNvGrpSpPr>
            <a:grpSpLocks/>
          </p:cNvGrpSpPr>
          <p:nvPr/>
        </p:nvGrpSpPr>
        <p:grpSpPr bwMode="auto">
          <a:xfrm>
            <a:off x="4071938" y="1857375"/>
            <a:ext cx="714375" cy="785813"/>
            <a:chOff x="2214546" y="1357298"/>
            <a:chExt cx="1962150" cy="1905000"/>
          </a:xfrm>
        </p:grpSpPr>
        <p:pic>
          <p:nvPicPr>
            <p:cNvPr id="2050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" name="Elipsa 255"/>
            <p:cNvSpPr/>
            <p:nvPr/>
          </p:nvSpPr>
          <p:spPr>
            <a:xfrm>
              <a:off x="2502328" y="2500298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7" name="Elipsa 256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8" name="Elipsa 257"/>
            <p:cNvSpPr/>
            <p:nvPr/>
          </p:nvSpPr>
          <p:spPr>
            <a:xfrm>
              <a:off x="2428201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9" name="Elipsa 258"/>
            <p:cNvSpPr/>
            <p:nvPr/>
          </p:nvSpPr>
          <p:spPr>
            <a:xfrm>
              <a:off x="2715983" y="2284783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0" name="Elipsa 259"/>
            <p:cNvSpPr/>
            <p:nvPr/>
          </p:nvSpPr>
          <p:spPr>
            <a:xfrm>
              <a:off x="2715983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1" name="Elipsa 260"/>
            <p:cNvSpPr/>
            <p:nvPr/>
          </p:nvSpPr>
          <p:spPr>
            <a:xfrm>
              <a:off x="2999406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2" name="Elipsa 261"/>
            <p:cNvSpPr/>
            <p:nvPr/>
          </p:nvSpPr>
          <p:spPr>
            <a:xfrm>
              <a:off x="2855514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3" name="Elipsa 262"/>
            <p:cNvSpPr/>
            <p:nvPr/>
          </p:nvSpPr>
          <p:spPr>
            <a:xfrm>
              <a:off x="3356953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4" name="Elipsa 263"/>
            <p:cNvSpPr/>
            <p:nvPr/>
          </p:nvSpPr>
          <p:spPr>
            <a:xfrm>
              <a:off x="3644735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000"/>
                            </p:stCondLst>
                            <p:childTnLst>
                              <p:par>
                                <p:cTn id="5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0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3000"/>
                            </p:stCondLst>
                            <p:childTnLst>
                              <p:par>
                                <p:cTn id="13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4000"/>
                            </p:stCondLst>
                            <p:childTnLst>
                              <p:par>
                                <p:cTn id="13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10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1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10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10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" grpId="0"/>
      <p:bldP spid="236" grpId="0"/>
      <p:bldP spid="237" grpId="0"/>
      <p:bldP spid="238" grpId="0"/>
      <p:bldP spid="239" grpId="0"/>
      <p:bldP spid="240" grpId="0"/>
      <p:bldP spid="241" grpId="0"/>
      <p:bldP spid="2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285750" y="214313"/>
            <a:ext cx="928688" cy="1000125"/>
            <a:chOff x="2214546" y="1357298"/>
            <a:chExt cx="1962150" cy="1905000"/>
          </a:xfrm>
        </p:grpSpPr>
        <p:pic>
          <p:nvPicPr>
            <p:cNvPr id="2170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Elipsa 5"/>
            <p:cNvSpPr/>
            <p:nvPr/>
          </p:nvSpPr>
          <p:spPr>
            <a:xfrm>
              <a:off x="2499646" y="2500298"/>
              <a:ext cx="214662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Elipsa 6"/>
            <p:cNvSpPr/>
            <p:nvPr/>
          </p:nvSpPr>
          <p:spPr>
            <a:xfrm>
              <a:off x="3787620" y="2500298"/>
              <a:ext cx="211307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2429208" y="2787559"/>
              <a:ext cx="214662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Elipsa 8"/>
            <p:cNvSpPr/>
            <p:nvPr/>
          </p:nvSpPr>
          <p:spPr>
            <a:xfrm>
              <a:off x="2714308" y="2285607"/>
              <a:ext cx="214662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Elipsa 9"/>
            <p:cNvSpPr/>
            <p:nvPr/>
          </p:nvSpPr>
          <p:spPr>
            <a:xfrm>
              <a:off x="2714308" y="2787559"/>
              <a:ext cx="214662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Elipsa 10"/>
            <p:cNvSpPr/>
            <p:nvPr/>
          </p:nvSpPr>
          <p:spPr>
            <a:xfrm>
              <a:off x="2999406" y="2929679"/>
              <a:ext cx="214662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>
              <a:off x="2858533" y="2572869"/>
              <a:ext cx="214662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>
              <a:off x="3358295" y="2929679"/>
              <a:ext cx="214662" cy="1421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Elipsa 13"/>
            <p:cNvSpPr/>
            <p:nvPr/>
          </p:nvSpPr>
          <p:spPr>
            <a:xfrm>
              <a:off x="3643393" y="2787559"/>
              <a:ext cx="214662" cy="142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428625" y="1714500"/>
            <a:ext cx="642938" cy="714375"/>
            <a:chOff x="2214546" y="1357298"/>
            <a:chExt cx="1962150" cy="1905000"/>
          </a:xfrm>
        </p:grpSpPr>
        <p:pic>
          <p:nvPicPr>
            <p:cNvPr id="2169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Elipsa 16"/>
            <p:cNvSpPr/>
            <p:nvPr/>
          </p:nvSpPr>
          <p:spPr>
            <a:xfrm>
              <a:off x="2500391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>
              <a:off x="3784265" y="2500298"/>
              <a:ext cx="218018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Elipsa 18"/>
            <p:cNvSpPr/>
            <p:nvPr/>
          </p:nvSpPr>
          <p:spPr>
            <a:xfrm>
              <a:off x="2427718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Elipsa 19"/>
            <p:cNvSpPr/>
            <p:nvPr/>
          </p:nvSpPr>
          <p:spPr>
            <a:xfrm>
              <a:off x="2713563" y="2284399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Elipsa 20"/>
            <p:cNvSpPr/>
            <p:nvPr/>
          </p:nvSpPr>
          <p:spPr>
            <a:xfrm>
              <a:off x="2713563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" name="Elipsa 21"/>
            <p:cNvSpPr/>
            <p:nvPr/>
          </p:nvSpPr>
          <p:spPr>
            <a:xfrm>
              <a:off x="2999405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2858907" y="25722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" name="Elipsa 23"/>
            <p:cNvSpPr/>
            <p:nvPr/>
          </p:nvSpPr>
          <p:spPr>
            <a:xfrm>
              <a:off x="3357921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3643767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1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3500438"/>
            <a:ext cx="1000125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36" name="Skupina 135"/>
          <p:cNvGrpSpPr>
            <a:grpSpLocks/>
          </p:cNvGrpSpPr>
          <p:nvPr/>
        </p:nvGrpSpPr>
        <p:grpSpPr bwMode="auto">
          <a:xfrm>
            <a:off x="428625" y="5000625"/>
            <a:ext cx="714375" cy="785813"/>
            <a:chOff x="2214546" y="1357298"/>
            <a:chExt cx="1962150" cy="1905000"/>
          </a:xfrm>
        </p:grpSpPr>
        <p:pic>
          <p:nvPicPr>
            <p:cNvPr id="2168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8" name="Elipsa 137"/>
            <p:cNvSpPr/>
            <p:nvPr/>
          </p:nvSpPr>
          <p:spPr>
            <a:xfrm>
              <a:off x="2502328" y="2500298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9" name="Elipsa 138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0" name="Elipsa 139"/>
            <p:cNvSpPr/>
            <p:nvPr/>
          </p:nvSpPr>
          <p:spPr>
            <a:xfrm>
              <a:off x="2428204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1" name="Elipsa 140"/>
            <p:cNvSpPr/>
            <p:nvPr/>
          </p:nvSpPr>
          <p:spPr>
            <a:xfrm>
              <a:off x="2715986" y="2284783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2" name="Elipsa 141"/>
            <p:cNvSpPr/>
            <p:nvPr/>
          </p:nvSpPr>
          <p:spPr>
            <a:xfrm>
              <a:off x="2715986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" name="Elipsa 142"/>
            <p:cNvSpPr/>
            <p:nvPr/>
          </p:nvSpPr>
          <p:spPr>
            <a:xfrm>
              <a:off x="2999406" y="2927479"/>
              <a:ext cx="213658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4" name="Elipsa 143"/>
            <p:cNvSpPr/>
            <p:nvPr/>
          </p:nvSpPr>
          <p:spPr>
            <a:xfrm>
              <a:off x="2855516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5" name="Elipsa 144"/>
            <p:cNvSpPr/>
            <p:nvPr/>
          </p:nvSpPr>
          <p:spPr>
            <a:xfrm>
              <a:off x="3356953" y="2927479"/>
              <a:ext cx="213658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6" name="Elipsa 145"/>
            <p:cNvSpPr/>
            <p:nvPr/>
          </p:nvSpPr>
          <p:spPr>
            <a:xfrm>
              <a:off x="3644735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47" name="Skupina 146"/>
          <p:cNvGrpSpPr>
            <a:grpSpLocks/>
          </p:cNvGrpSpPr>
          <p:nvPr/>
        </p:nvGrpSpPr>
        <p:grpSpPr bwMode="auto">
          <a:xfrm>
            <a:off x="1285875" y="5000625"/>
            <a:ext cx="714375" cy="785813"/>
            <a:chOff x="2214546" y="1357298"/>
            <a:chExt cx="1962150" cy="1905000"/>
          </a:xfrm>
        </p:grpSpPr>
        <p:pic>
          <p:nvPicPr>
            <p:cNvPr id="2167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9" name="Elipsa 148"/>
            <p:cNvSpPr/>
            <p:nvPr/>
          </p:nvSpPr>
          <p:spPr>
            <a:xfrm>
              <a:off x="2502328" y="2500298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0" name="Elipsa 149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1" name="Elipsa 150"/>
            <p:cNvSpPr/>
            <p:nvPr/>
          </p:nvSpPr>
          <p:spPr>
            <a:xfrm>
              <a:off x="2428204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2" name="Elipsa 151"/>
            <p:cNvSpPr/>
            <p:nvPr/>
          </p:nvSpPr>
          <p:spPr>
            <a:xfrm>
              <a:off x="2715986" y="2284783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3" name="Elipsa 152"/>
            <p:cNvSpPr/>
            <p:nvPr/>
          </p:nvSpPr>
          <p:spPr>
            <a:xfrm>
              <a:off x="2715986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4" name="Elipsa 153"/>
            <p:cNvSpPr/>
            <p:nvPr/>
          </p:nvSpPr>
          <p:spPr>
            <a:xfrm>
              <a:off x="2999406" y="2927479"/>
              <a:ext cx="213658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5" name="Elipsa 154"/>
            <p:cNvSpPr/>
            <p:nvPr/>
          </p:nvSpPr>
          <p:spPr>
            <a:xfrm>
              <a:off x="2855516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6" name="Elipsa 155"/>
            <p:cNvSpPr/>
            <p:nvPr/>
          </p:nvSpPr>
          <p:spPr>
            <a:xfrm>
              <a:off x="3356953" y="2927479"/>
              <a:ext cx="213658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7" name="Elipsa 156"/>
            <p:cNvSpPr/>
            <p:nvPr/>
          </p:nvSpPr>
          <p:spPr>
            <a:xfrm>
              <a:off x="3644735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8" name="Skupina 157"/>
          <p:cNvGrpSpPr>
            <a:grpSpLocks/>
          </p:cNvGrpSpPr>
          <p:nvPr/>
        </p:nvGrpSpPr>
        <p:grpSpPr bwMode="auto">
          <a:xfrm>
            <a:off x="2214563" y="5000625"/>
            <a:ext cx="714375" cy="785813"/>
            <a:chOff x="2214546" y="1357298"/>
            <a:chExt cx="1962150" cy="1905000"/>
          </a:xfrm>
        </p:grpSpPr>
        <p:pic>
          <p:nvPicPr>
            <p:cNvPr id="2166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0" name="Elipsa 159"/>
            <p:cNvSpPr/>
            <p:nvPr/>
          </p:nvSpPr>
          <p:spPr>
            <a:xfrm>
              <a:off x="2502328" y="2500298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1" name="Elipsa 160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2" name="Elipsa 161"/>
            <p:cNvSpPr/>
            <p:nvPr/>
          </p:nvSpPr>
          <p:spPr>
            <a:xfrm>
              <a:off x="2428201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3" name="Elipsa 162"/>
            <p:cNvSpPr/>
            <p:nvPr/>
          </p:nvSpPr>
          <p:spPr>
            <a:xfrm>
              <a:off x="2715983" y="2284783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4" name="Elipsa 163"/>
            <p:cNvSpPr/>
            <p:nvPr/>
          </p:nvSpPr>
          <p:spPr>
            <a:xfrm>
              <a:off x="2715983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5" name="Elipsa 164"/>
            <p:cNvSpPr/>
            <p:nvPr/>
          </p:nvSpPr>
          <p:spPr>
            <a:xfrm>
              <a:off x="2999406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6" name="Elipsa 165"/>
            <p:cNvSpPr/>
            <p:nvPr/>
          </p:nvSpPr>
          <p:spPr>
            <a:xfrm>
              <a:off x="2855514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7" name="Elipsa 166"/>
            <p:cNvSpPr/>
            <p:nvPr/>
          </p:nvSpPr>
          <p:spPr>
            <a:xfrm>
              <a:off x="3356953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8" name="Elipsa 167"/>
            <p:cNvSpPr/>
            <p:nvPr/>
          </p:nvSpPr>
          <p:spPr>
            <a:xfrm>
              <a:off x="3644735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69" name="Skupina 168"/>
          <p:cNvGrpSpPr>
            <a:grpSpLocks/>
          </p:cNvGrpSpPr>
          <p:nvPr/>
        </p:nvGrpSpPr>
        <p:grpSpPr bwMode="auto">
          <a:xfrm>
            <a:off x="3143250" y="5000625"/>
            <a:ext cx="714375" cy="785813"/>
            <a:chOff x="2214546" y="1357298"/>
            <a:chExt cx="1962150" cy="1905000"/>
          </a:xfrm>
        </p:grpSpPr>
        <p:pic>
          <p:nvPicPr>
            <p:cNvPr id="2165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1" name="Elipsa 170"/>
            <p:cNvSpPr/>
            <p:nvPr/>
          </p:nvSpPr>
          <p:spPr>
            <a:xfrm>
              <a:off x="2502328" y="2500298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2" name="Elipsa 171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3" name="Elipsa 172"/>
            <p:cNvSpPr/>
            <p:nvPr/>
          </p:nvSpPr>
          <p:spPr>
            <a:xfrm>
              <a:off x="2428204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4" name="Elipsa 173"/>
            <p:cNvSpPr/>
            <p:nvPr/>
          </p:nvSpPr>
          <p:spPr>
            <a:xfrm>
              <a:off x="2715986" y="2284783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5" name="Elipsa 174"/>
            <p:cNvSpPr/>
            <p:nvPr/>
          </p:nvSpPr>
          <p:spPr>
            <a:xfrm>
              <a:off x="2715986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6" name="Elipsa 175"/>
            <p:cNvSpPr/>
            <p:nvPr/>
          </p:nvSpPr>
          <p:spPr>
            <a:xfrm>
              <a:off x="2999406" y="2927479"/>
              <a:ext cx="213658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7" name="Elipsa 176"/>
            <p:cNvSpPr/>
            <p:nvPr/>
          </p:nvSpPr>
          <p:spPr>
            <a:xfrm>
              <a:off x="2855516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8" name="Elipsa 177"/>
            <p:cNvSpPr/>
            <p:nvPr/>
          </p:nvSpPr>
          <p:spPr>
            <a:xfrm>
              <a:off x="3356953" y="2927479"/>
              <a:ext cx="213658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9" name="Elipsa 178"/>
            <p:cNvSpPr/>
            <p:nvPr/>
          </p:nvSpPr>
          <p:spPr>
            <a:xfrm>
              <a:off x="3644735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80" name="Skupina 179"/>
          <p:cNvGrpSpPr>
            <a:grpSpLocks/>
          </p:cNvGrpSpPr>
          <p:nvPr/>
        </p:nvGrpSpPr>
        <p:grpSpPr bwMode="auto">
          <a:xfrm>
            <a:off x="785813" y="5857875"/>
            <a:ext cx="714375" cy="785813"/>
            <a:chOff x="2214546" y="1357298"/>
            <a:chExt cx="1962150" cy="1905000"/>
          </a:xfrm>
        </p:grpSpPr>
        <p:pic>
          <p:nvPicPr>
            <p:cNvPr id="2164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2" name="Elipsa 181"/>
            <p:cNvSpPr/>
            <p:nvPr/>
          </p:nvSpPr>
          <p:spPr>
            <a:xfrm>
              <a:off x="2502328" y="2500298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3" name="Elipsa 182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4" name="Elipsa 183"/>
            <p:cNvSpPr/>
            <p:nvPr/>
          </p:nvSpPr>
          <p:spPr>
            <a:xfrm>
              <a:off x="2428201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5" name="Elipsa 184"/>
            <p:cNvSpPr/>
            <p:nvPr/>
          </p:nvSpPr>
          <p:spPr>
            <a:xfrm>
              <a:off x="2715983" y="2284783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6" name="Elipsa 185"/>
            <p:cNvSpPr/>
            <p:nvPr/>
          </p:nvSpPr>
          <p:spPr>
            <a:xfrm>
              <a:off x="2715983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7" name="Elipsa 186"/>
            <p:cNvSpPr/>
            <p:nvPr/>
          </p:nvSpPr>
          <p:spPr>
            <a:xfrm>
              <a:off x="2999406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8" name="Elipsa 187"/>
            <p:cNvSpPr/>
            <p:nvPr/>
          </p:nvSpPr>
          <p:spPr>
            <a:xfrm>
              <a:off x="2855514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9" name="Elipsa 188"/>
            <p:cNvSpPr/>
            <p:nvPr/>
          </p:nvSpPr>
          <p:spPr>
            <a:xfrm>
              <a:off x="3356953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0" name="Elipsa 189"/>
            <p:cNvSpPr/>
            <p:nvPr/>
          </p:nvSpPr>
          <p:spPr>
            <a:xfrm>
              <a:off x="3644735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91" name="Skupina 190"/>
          <p:cNvGrpSpPr>
            <a:grpSpLocks/>
          </p:cNvGrpSpPr>
          <p:nvPr/>
        </p:nvGrpSpPr>
        <p:grpSpPr bwMode="auto">
          <a:xfrm>
            <a:off x="1785938" y="5857875"/>
            <a:ext cx="714375" cy="785813"/>
            <a:chOff x="2214546" y="1357298"/>
            <a:chExt cx="1962150" cy="1905000"/>
          </a:xfrm>
        </p:grpSpPr>
        <p:pic>
          <p:nvPicPr>
            <p:cNvPr id="2163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3" name="Elipsa 192"/>
            <p:cNvSpPr/>
            <p:nvPr/>
          </p:nvSpPr>
          <p:spPr>
            <a:xfrm>
              <a:off x="2502328" y="2500298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4" name="Elipsa 193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5" name="Elipsa 194"/>
            <p:cNvSpPr/>
            <p:nvPr/>
          </p:nvSpPr>
          <p:spPr>
            <a:xfrm>
              <a:off x="2428201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6" name="Elipsa 195"/>
            <p:cNvSpPr/>
            <p:nvPr/>
          </p:nvSpPr>
          <p:spPr>
            <a:xfrm>
              <a:off x="2715983" y="2284783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7" name="Elipsa 196"/>
            <p:cNvSpPr/>
            <p:nvPr/>
          </p:nvSpPr>
          <p:spPr>
            <a:xfrm>
              <a:off x="2715983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8" name="Elipsa 197"/>
            <p:cNvSpPr/>
            <p:nvPr/>
          </p:nvSpPr>
          <p:spPr>
            <a:xfrm>
              <a:off x="2999406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9" name="Elipsa 198"/>
            <p:cNvSpPr/>
            <p:nvPr/>
          </p:nvSpPr>
          <p:spPr>
            <a:xfrm>
              <a:off x="2855514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0" name="Elipsa 199"/>
            <p:cNvSpPr/>
            <p:nvPr/>
          </p:nvSpPr>
          <p:spPr>
            <a:xfrm>
              <a:off x="3356953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1" name="Elipsa 200"/>
            <p:cNvSpPr/>
            <p:nvPr/>
          </p:nvSpPr>
          <p:spPr>
            <a:xfrm>
              <a:off x="3644735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02" name="Skupina 201"/>
          <p:cNvGrpSpPr>
            <a:grpSpLocks/>
          </p:cNvGrpSpPr>
          <p:nvPr/>
        </p:nvGrpSpPr>
        <p:grpSpPr bwMode="auto">
          <a:xfrm>
            <a:off x="2786063" y="5857875"/>
            <a:ext cx="714375" cy="785813"/>
            <a:chOff x="2214546" y="1357298"/>
            <a:chExt cx="1962150" cy="1905000"/>
          </a:xfrm>
        </p:grpSpPr>
        <p:pic>
          <p:nvPicPr>
            <p:cNvPr id="2162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" name="Elipsa 203"/>
            <p:cNvSpPr/>
            <p:nvPr/>
          </p:nvSpPr>
          <p:spPr>
            <a:xfrm>
              <a:off x="2502328" y="2500298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5" name="Elipsa 204"/>
            <p:cNvSpPr/>
            <p:nvPr/>
          </p:nvSpPr>
          <p:spPr>
            <a:xfrm>
              <a:off x="3784266" y="2500298"/>
              <a:ext cx="218017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6" name="Elipsa 205"/>
            <p:cNvSpPr/>
            <p:nvPr/>
          </p:nvSpPr>
          <p:spPr>
            <a:xfrm>
              <a:off x="2428201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7" name="Elipsa 206"/>
            <p:cNvSpPr/>
            <p:nvPr/>
          </p:nvSpPr>
          <p:spPr>
            <a:xfrm>
              <a:off x="2715983" y="2284783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8" name="Elipsa 207"/>
            <p:cNvSpPr/>
            <p:nvPr/>
          </p:nvSpPr>
          <p:spPr>
            <a:xfrm>
              <a:off x="2715983" y="2785086"/>
              <a:ext cx="213658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9" name="Elipsa 208"/>
            <p:cNvSpPr/>
            <p:nvPr/>
          </p:nvSpPr>
          <p:spPr>
            <a:xfrm>
              <a:off x="2999406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0" name="Elipsa 209"/>
            <p:cNvSpPr/>
            <p:nvPr/>
          </p:nvSpPr>
          <p:spPr>
            <a:xfrm>
              <a:off x="2855514" y="2573418"/>
              <a:ext cx="218017" cy="1423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1" name="Elipsa 210"/>
            <p:cNvSpPr/>
            <p:nvPr/>
          </p:nvSpPr>
          <p:spPr>
            <a:xfrm>
              <a:off x="3356953" y="2927479"/>
              <a:ext cx="213655" cy="1462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2" name="Elipsa 211"/>
            <p:cNvSpPr/>
            <p:nvPr/>
          </p:nvSpPr>
          <p:spPr>
            <a:xfrm>
              <a:off x="3644735" y="2785086"/>
              <a:ext cx="213655" cy="14239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13" name="Skupina 212"/>
          <p:cNvGrpSpPr>
            <a:grpSpLocks/>
          </p:cNvGrpSpPr>
          <p:nvPr/>
        </p:nvGrpSpPr>
        <p:grpSpPr bwMode="auto">
          <a:xfrm>
            <a:off x="1214438" y="1714500"/>
            <a:ext cx="642937" cy="714375"/>
            <a:chOff x="2214546" y="1357298"/>
            <a:chExt cx="1962150" cy="1905000"/>
          </a:xfrm>
        </p:grpSpPr>
        <p:pic>
          <p:nvPicPr>
            <p:cNvPr id="2161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" name="Elipsa 214"/>
            <p:cNvSpPr/>
            <p:nvPr/>
          </p:nvSpPr>
          <p:spPr>
            <a:xfrm>
              <a:off x="2500389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6" name="Elipsa 215"/>
            <p:cNvSpPr/>
            <p:nvPr/>
          </p:nvSpPr>
          <p:spPr>
            <a:xfrm>
              <a:off x="3784267" y="2500298"/>
              <a:ext cx="218015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7" name="Elipsa 216"/>
            <p:cNvSpPr/>
            <p:nvPr/>
          </p:nvSpPr>
          <p:spPr>
            <a:xfrm>
              <a:off x="2427718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8" name="Elipsa 217"/>
            <p:cNvSpPr/>
            <p:nvPr/>
          </p:nvSpPr>
          <p:spPr>
            <a:xfrm>
              <a:off x="2713561" y="2284399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9" name="Elipsa 218"/>
            <p:cNvSpPr/>
            <p:nvPr/>
          </p:nvSpPr>
          <p:spPr>
            <a:xfrm>
              <a:off x="2713561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0" name="Elipsa 219"/>
            <p:cNvSpPr/>
            <p:nvPr/>
          </p:nvSpPr>
          <p:spPr>
            <a:xfrm>
              <a:off x="2999407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1" name="Elipsa 220"/>
            <p:cNvSpPr/>
            <p:nvPr/>
          </p:nvSpPr>
          <p:spPr>
            <a:xfrm>
              <a:off x="2858905" y="25722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2" name="Elipsa 221"/>
            <p:cNvSpPr/>
            <p:nvPr/>
          </p:nvSpPr>
          <p:spPr>
            <a:xfrm>
              <a:off x="3357923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3" name="Elipsa 222"/>
            <p:cNvSpPr/>
            <p:nvPr/>
          </p:nvSpPr>
          <p:spPr>
            <a:xfrm>
              <a:off x="3643766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24" name="Skupina 223"/>
          <p:cNvGrpSpPr>
            <a:grpSpLocks/>
          </p:cNvGrpSpPr>
          <p:nvPr/>
        </p:nvGrpSpPr>
        <p:grpSpPr bwMode="auto">
          <a:xfrm>
            <a:off x="2000250" y="1714500"/>
            <a:ext cx="642938" cy="714375"/>
            <a:chOff x="2214546" y="1357298"/>
            <a:chExt cx="1962150" cy="1905000"/>
          </a:xfrm>
        </p:grpSpPr>
        <p:pic>
          <p:nvPicPr>
            <p:cNvPr id="2160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6" name="Elipsa 225"/>
            <p:cNvSpPr/>
            <p:nvPr/>
          </p:nvSpPr>
          <p:spPr>
            <a:xfrm>
              <a:off x="2500391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7" name="Elipsa 226"/>
            <p:cNvSpPr/>
            <p:nvPr/>
          </p:nvSpPr>
          <p:spPr>
            <a:xfrm>
              <a:off x="3784265" y="2500298"/>
              <a:ext cx="218018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8" name="Elipsa 227"/>
            <p:cNvSpPr/>
            <p:nvPr/>
          </p:nvSpPr>
          <p:spPr>
            <a:xfrm>
              <a:off x="2427718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9" name="Elipsa 228"/>
            <p:cNvSpPr/>
            <p:nvPr/>
          </p:nvSpPr>
          <p:spPr>
            <a:xfrm>
              <a:off x="2713563" y="2284399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0" name="Elipsa 229"/>
            <p:cNvSpPr/>
            <p:nvPr/>
          </p:nvSpPr>
          <p:spPr>
            <a:xfrm>
              <a:off x="2713563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1" name="Elipsa 230"/>
            <p:cNvSpPr/>
            <p:nvPr/>
          </p:nvSpPr>
          <p:spPr>
            <a:xfrm>
              <a:off x="2999405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2" name="Elipsa 231"/>
            <p:cNvSpPr/>
            <p:nvPr/>
          </p:nvSpPr>
          <p:spPr>
            <a:xfrm>
              <a:off x="2858907" y="25722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3" name="Elipsa 232"/>
            <p:cNvSpPr/>
            <p:nvPr/>
          </p:nvSpPr>
          <p:spPr>
            <a:xfrm>
              <a:off x="3357921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4" name="Elipsa 233"/>
            <p:cNvSpPr/>
            <p:nvPr/>
          </p:nvSpPr>
          <p:spPr>
            <a:xfrm>
              <a:off x="3643767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35" name="Skupina 234"/>
          <p:cNvGrpSpPr>
            <a:grpSpLocks/>
          </p:cNvGrpSpPr>
          <p:nvPr/>
        </p:nvGrpSpPr>
        <p:grpSpPr bwMode="auto">
          <a:xfrm>
            <a:off x="2786063" y="1714500"/>
            <a:ext cx="642937" cy="714375"/>
            <a:chOff x="2214546" y="1357298"/>
            <a:chExt cx="1962150" cy="1905000"/>
          </a:xfrm>
        </p:grpSpPr>
        <p:pic>
          <p:nvPicPr>
            <p:cNvPr id="2159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7" name="Elipsa 236"/>
            <p:cNvSpPr/>
            <p:nvPr/>
          </p:nvSpPr>
          <p:spPr>
            <a:xfrm>
              <a:off x="2500389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8" name="Elipsa 237"/>
            <p:cNvSpPr/>
            <p:nvPr/>
          </p:nvSpPr>
          <p:spPr>
            <a:xfrm>
              <a:off x="3784267" y="2500298"/>
              <a:ext cx="218015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9" name="Elipsa 238"/>
            <p:cNvSpPr/>
            <p:nvPr/>
          </p:nvSpPr>
          <p:spPr>
            <a:xfrm>
              <a:off x="2427718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0" name="Elipsa 239"/>
            <p:cNvSpPr/>
            <p:nvPr/>
          </p:nvSpPr>
          <p:spPr>
            <a:xfrm>
              <a:off x="2713561" y="2284399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1" name="Elipsa 240"/>
            <p:cNvSpPr/>
            <p:nvPr/>
          </p:nvSpPr>
          <p:spPr>
            <a:xfrm>
              <a:off x="2713561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2" name="Elipsa 241"/>
            <p:cNvSpPr/>
            <p:nvPr/>
          </p:nvSpPr>
          <p:spPr>
            <a:xfrm>
              <a:off x="2999407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3" name="Elipsa 242"/>
            <p:cNvSpPr/>
            <p:nvPr/>
          </p:nvSpPr>
          <p:spPr>
            <a:xfrm>
              <a:off x="2858905" y="25722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4" name="Elipsa 243"/>
            <p:cNvSpPr/>
            <p:nvPr/>
          </p:nvSpPr>
          <p:spPr>
            <a:xfrm>
              <a:off x="3357923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5" name="Elipsa 244"/>
            <p:cNvSpPr/>
            <p:nvPr/>
          </p:nvSpPr>
          <p:spPr>
            <a:xfrm>
              <a:off x="3643766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46" name="Skupina 245"/>
          <p:cNvGrpSpPr>
            <a:grpSpLocks/>
          </p:cNvGrpSpPr>
          <p:nvPr/>
        </p:nvGrpSpPr>
        <p:grpSpPr bwMode="auto">
          <a:xfrm>
            <a:off x="3571875" y="1714500"/>
            <a:ext cx="642938" cy="714375"/>
            <a:chOff x="2214546" y="1357298"/>
            <a:chExt cx="1962150" cy="1905000"/>
          </a:xfrm>
        </p:grpSpPr>
        <p:pic>
          <p:nvPicPr>
            <p:cNvPr id="2158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8" name="Elipsa 247"/>
            <p:cNvSpPr/>
            <p:nvPr/>
          </p:nvSpPr>
          <p:spPr>
            <a:xfrm>
              <a:off x="2500391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9" name="Elipsa 248"/>
            <p:cNvSpPr/>
            <p:nvPr/>
          </p:nvSpPr>
          <p:spPr>
            <a:xfrm>
              <a:off x="3784265" y="2500298"/>
              <a:ext cx="218018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0" name="Elipsa 249"/>
            <p:cNvSpPr/>
            <p:nvPr/>
          </p:nvSpPr>
          <p:spPr>
            <a:xfrm>
              <a:off x="2427718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1" name="Elipsa 250"/>
            <p:cNvSpPr/>
            <p:nvPr/>
          </p:nvSpPr>
          <p:spPr>
            <a:xfrm>
              <a:off x="2713563" y="2284399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2" name="Elipsa 251"/>
            <p:cNvSpPr/>
            <p:nvPr/>
          </p:nvSpPr>
          <p:spPr>
            <a:xfrm>
              <a:off x="2713563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3" name="Elipsa 252"/>
            <p:cNvSpPr/>
            <p:nvPr/>
          </p:nvSpPr>
          <p:spPr>
            <a:xfrm>
              <a:off x="2999405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4" name="Elipsa 253"/>
            <p:cNvSpPr/>
            <p:nvPr/>
          </p:nvSpPr>
          <p:spPr>
            <a:xfrm>
              <a:off x="2858907" y="25722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5" name="Elipsa 254"/>
            <p:cNvSpPr/>
            <p:nvPr/>
          </p:nvSpPr>
          <p:spPr>
            <a:xfrm>
              <a:off x="3357921" y="2927866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6" name="Elipsa 255"/>
            <p:cNvSpPr/>
            <p:nvPr/>
          </p:nvSpPr>
          <p:spPr>
            <a:xfrm>
              <a:off x="3643767" y="2788165"/>
              <a:ext cx="213172" cy="13970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57" name="Skupina 256"/>
          <p:cNvGrpSpPr>
            <a:grpSpLocks/>
          </p:cNvGrpSpPr>
          <p:nvPr/>
        </p:nvGrpSpPr>
        <p:grpSpPr bwMode="auto">
          <a:xfrm>
            <a:off x="428625" y="2500313"/>
            <a:ext cx="642938" cy="714375"/>
            <a:chOff x="2214546" y="1357298"/>
            <a:chExt cx="1962150" cy="1905000"/>
          </a:xfrm>
        </p:grpSpPr>
        <p:pic>
          <p:nvPicPr>
            <p:cNvPr id="2157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9" name="Elipsa 258"/>
            <p:cNvSpPr/>
            <p:nvPr/>
          </p:nvSpPr>
          <p:spPr>
            <a:xfrm>
              <a:off x="2500391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0" name="Elipsa 259"/>
            <p:cNvSpPr/>
            <p:nvPr/>
          </p:nvSpPr>
          <p:spPr>
            <a:xfrm>
              <a:off x="3784265" y="2500298"/>
              <a:ext cx="218018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1" name="Elipsa 260"/>
            <p:cNvSpPr/>
            <p:nvPr/>
          </p:nvSpPr>
          <p:spPr>
            <a:xfrm>
              <a:off x="2427718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2" name="Elipsa 261"/>
            <p:cNvSpPr/>
            <p:nvPr/>
          </p:nvSpPr>
          <p:spPr>
            <a:xfrm>
              <a:off x="2713563" y="2284397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3" name="Elipsa 262"/>
            <p:cNvSpPr/>
            <p:nvPr/>
          </p:nvSpPr>
          <p:spPr>
            <a:xfrm>
              <a:off x="2713563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4" name="Elipsa 263"/>
            <p:cNvSpPr/>
            <p:nvPr/>
          </p:nvSpPr>
          <p:spPr>
            <a:xfrm>
              <a:off x="2999405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5" name="Elipsa 264"/>
            <p:cNvSpPr/>
            <p:nvPr/>
          </p:nvSpPr>
          <p:spPr>
            <a:xfrm>
              <a:off x="2858907" y="25722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6" name="Elipsa 265"/>
            <p:cNvSpPr/>
            <p:nvPr/>
          </p:nvSpPr>
          <p:spPr>
            <a:xfrm>
              <a:off x="3357921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7" name="Elipsa 266"/>
            <p:cNvSpPr/>
            <p:nvPr/>
          </p:nvSpPr>
          <p:spPr>
            <a:xfrm>
              <a:off x="3643767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68" name="Skupina 267"/>
          <p:cNvGrpSpPr>
            <a:grpSpLocks/>
          </p:cNvGrpSpPr>
          <p:nvPr/>
        </p:nvGrpSpPr>
        <p:grpSpPr bwMode="auto">
          <a:xfrm>
            <a:off x="1214438" y="2500313"/>
            <a:ext cx="642937" cy="714375"/>
            <a:chOff x="2214546" y="1357298"/>
            <a:chExt cx="1962150" cy="1905000"/>
          </a:xfrm>
        </p:grpSpPr>
        <p:pic>
          <p:nvPicPr>
            <p:cNvPr id="2156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0" name="Elipsa 269"/>
            <p:cNvSpPr/>
            <p:nvPr/>
          </p:nvSpPr>
          <p:spPr>
            <a:xfrm>
              <a:off x="2500389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1" name="Elipsa 270"/>
            <p:cNvSpPr/>
            <p:nvPr/>
          </p:nvSpPr>
          <p:spPr>
            <a:xfrm>
              <a:off x="3784267" y="2500298"/>
              <a:ext cx="218015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2" name="Elipsa 271"/>
            <p:cNvSpPr/>
            <p:nvPr/>
          </p:nvSpPr>
          <p:spPr>
            <a:xfrm>
              <a:off x="2427718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3" name="Elipsa 272"/>
            <p:cNvSpPr/>
            <p:nvPr/>
          </p:nvSpPr>
          <p:spPr>
            <a:xfrm>
              <a:off x="2713561" y="2284397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4" name="Elipsa 273"/>
            <p:cNvSpPr/>
            <p:nvPr/>
          </p:nvSpPr>
          <p:spPr>
            <a:xfrm>
              <a:off x="2713561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5" name="Elipsa 274"/>
            <p:cNvSpPr/>
            <p:nvPr/>
          </p:nvSpPr>
          <p:spPr>
            <a:xfrm>
              <a:off x="2999407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6" name="Elipsa 275"/>
            <p:cNvSpPr/>
            <p:nvPr/>
          </p:nvSpPr>
          <p:spPr>
            <a:xfrm>
              <a:off x="2858905" y="25722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7" name="Elipsa 276"/>
            <p:cNvSpPr/>
            <p:nvPr/>
          </p:nvSpPr>
          <p:spPr>
            <a:xfrm>
              <a:off x="3357923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8" name="Elipsa 277"/>
            <p:cNvSpPr/>
            <p:nvPr/>
          </p:nvSpPr>
          <p:spPr>
            <a:xfrm>
              <a:off x="3643766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79" name="Skupina 278"/>
          <p:cNvGrpSpPr>
            <a:grpSpLocks/>
          </p:cNvGrpSpPr>
          <p:nvPr/>
        </p:nvGrpSpPr>
        <p:grpSpPr bwMode="auto">
          <a:xfrm>
            <a:off x="2000250" y="2500313"/>
            <a:ext cx="642938" cy="714375"/>
            <a:chOff x="2214546" y="1357298"/>
            <a:chExt cx="1962150" cy="1905000"/>
          </a:xfrm>
        </p:grpSpPr>
        <p:pic>
          <p:nvPicPr>
            <p:cNvPr id="2155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1" name="Elipsa 280"/>
            <p:cNvSpPr/>
            <p:nvPr/>
          </p:nvSpPr>
          <p:spPr>
            <a:xfrm>
              <a:off x="2500391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2" name="Elipsa 281"/>
            <p:cNvSpPr/>
            <p:nvPr/>
          </p:nvSpPr>
          <p:spPr>
            <a:xfrm>
              <a:off x="3784265" y="2500298"/>
              <a:ext cx="218018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3" name="Elipsa 282"/>
            <p:cNvSpPr/>
            <p:nvPr/>
          </p:nvSpPr>
          <p:spPr>
            <a:xfrm>
              <a:off x="2427718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4" name="Elipsa 283"/>
            <p:cNvSpPr/>
            <p:nvPr/>
          </p:nvSpPr>
          <p:spPr>
            <a:xfrm>
              <a:off x="2713563" y="2284397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5" name="Elipsa 284"/>
            <p:cNvSpPr/>
            <p:nvPr/>
          </p:nvSpPr>
          <p:spPr>
            <a:xfrm>
              <a:off x="2713563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6" name="Elipsa 285"/>
            <p:cNvSpPr/>
            <p:nvPr/>
          </p:nvSpPr>
          <p:spPr>
            <a:xfrm>
              <a:off x="2999405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7" name="Elipsa 286"/>
            <p:cNvSpPr/>
            <p:nvPr/>
          </p:nvSpPr>
          <p:spPr>
            <a:xfrm>
              <a:off x="2858907" y="25722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8" name="Elipsa 287"/>
            <p:cNvSpPr/>
            <p:nvPr/>
          </p:nvSpPr>
          <p:spPr>
            <a:xfrm>
              <a:off x="3357921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9" name="Elipsa 288"/>
            <p:cNvSpPr/>
            <p:nvPr/>
          </p:nvSpPr>
          <p:spPr>
            <a:xfrm>
              <a:off x="3643767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90" name="Skupina 289"/>
          <p:cNvGrpSpPr>
            <a:grpSpLocks/>
          </p:cNvGrpSpPr>
          <p:nvPr/>
        </p:nvGrpSpPr>
        <p:grpSpPr bwMode="auto">
          <a:xfrm>
            <a:off x="2786063" y="2500313"/>
            <a:ext cx="642937" cy="714375"/>
            <a:chOff x="2214546" y="1357298"/>
            <a:chExt cx="1962150" cy="1905000"/>
          </a:xfrm>
        </p:grpSpPr>
        <p:pic>
          <p:nvPicPr>
            <p:cNvPr id="2154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2" name="Elipsa 291"/>
            <p:cNvSpPr/>
            <p:nvPr/>
          </p:nvSpPr>
          <p:spPr>
            <a:xfrm>
              <a:off x="2500389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3" name="Elipsa 292"/>
            <p:cNvSpPr/>
            <p:nvPr/>
          </p:nvSpPr>
          <p:spPr>
            <a:xfrm>
              <a:off x="3784267" y="2500298"/>
              <a:ext cx="218015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4" name="Elipsa 293"/>
            <p:cNvSpPr/>
            <p:nvPr/>
          </p:nvSpPr>
          <p:spPr>
            <a:xfrm>
              <a:off x="2427718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5" name="Elipsa 294"/>
            <p:cNvSpPr/>
            <p:nvPr/>
          </p:nvSpPr>
          <p:spPr>
            <a:xfrm>
              <a:off x="2713561" y="2284397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6" name="Elipsa 295"/>
            <p:cNvSpPr/>
            <p:nvPr/>
          </p:nvSpPr>
          <p:spPr>
            <a:xfrm>
              <a:off x="2713561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7" name="Elipsa 296"/>
            <p:cNvSpPr/>
            <p:nvPr/>
          </p:nvSpPr>
          <p:spPr>
            <a:xfrm>
              <a:off x="2999407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8" name="Elipsa 297"/>
            <p:cNvSpPr/>
            <p:nvPr/>
          </p:nvSpPr>
          <p:spPr>
            <a:xfrm>
              <a:off x="2858905" y="25722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9" name="Elipsa 298"/>
            <p:cNvSpPr/>
            <p:nvPr/>
          </p:nvSpPr>
          <p:spPr>
            <a:xfrm>
              <a:off x="3357923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0" name="Elipsa 299"/>
            <p:cNvSpPr/>
            <p:nvPr/>
          </p:nvSpPr>
          <p:spPr>
            <a:xfrm>
              <a:off x="3643766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301" name="Skupina 300"/>
          <p:cNvGrpSpPr>
            <a:grpSpLocks/>
          </p:cNvGrpSpPr>
          <p:nvPr/>
        </p:nvGrpSpPr>
        <p:grpSpPr bwMode="auto">
          <a:xfrm>
            <a:off x="3643313" y="2500313"/>
            <a:ext cx="642937" cy="714375"/>
            <a:chOff x="2214546" y="1357298"/>
            <a:chExt cx="1962150" cy="1905000"/>
          </a:xfrm>
        </p:grpSpPr>
        <p:pic>
          <p:nvPicPr>
            <p:cNvPr id="2153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14546" y="1357298"/>
              <a:ext cx="1962150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3" name="Elipsa 302"/>
            <p:cNvSpPr/>
            <p:nvPr/>
          </p:nvSpPr>
          <p:spPr>
            <a:xfrm>
              <a:off x="2500389" y="2500298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4" name="Elipsa 303"/>
            <p:cNvSpPr/>
            <p:nvPr/>
          </p:nvSpPr>
          <p:spPr>
            <a:xfrm>
              <a:off x="3784267" y="2500298"/>
              <a:ext cx="218015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5" name="Elipsa 304"/>
            <p:cNvSpPr/>
            <p:nvPr/>
          </p:nvSpPr>
          <p:spPr>
            <a:xfrm>
              <a:off x="2427718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6" name="Elipsa 305"/>
            <p:cNvSpPr/>
            <p:nvPr/>
          </p:nvSpPr>
          <p:spPr>
            <a:xfrm>
              <a:off x="2713561" y="2284397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7" name="Elipsa 306"/>
            <p:cNvSpPr/>
            <p:nvPr/>
          </p:nvSpPr>
          <p:spPr>
            <a:xfrm>
              <a:off x="2713561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8" name="Elipsa 307"/>
            <p:cNvSpPr/>
            <p:nvPr/>
          </p:nvSpPr>
          <p:spPr>
            <a:xfrm>
              <a:off x="2999407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9" name="Elipsa 308"/>
            <p:cNvSpPr/>
            <p:nvPr/>
          </p:nvSpPr>
          <p:spPr>
            <a:xfrm>
              <a:off x="2858905" y="25722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0" name="Elipsa 309"/>
            <p:cNvSpPr/>
            <p:nvPr/>
          </p:nvSpPr>
          <p:spPr>
            <a:xfrm>
              <a:off x="3357923" y="2927863"/>
              <a:ext cx="213172" cy="1439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1" name="Elipsa 310"/>
            <p:cNvSpPr/>
            <p:nvPr/>
          </p:nvSpPr>
          <p:spPr>
            <a:xfrm>
              <a:off x="3643766" y="2788165"/>
              <a:ext cx="213172" cy="1396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12" name="TextovéPole 311"/>
          <p:cNvSpPr txBox="1">
            <a:spLocks noChangeArrowheads="1"/>
          </p:cNvSpPr>
          <p:nvPr/>
        </p:nvSpPr>
        <p:spPr bwMode="auto">
          <a:xfrm>
            <a:off x="2643188" y="500063"/>
            <a:ext cx="571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9</a:t>
            </a:r>
          </a:p>
        </p:txBody>
      </p:sp>
      <p:sp>
        <p:nvSpPr>
          <p:cNvPr id="313" name="TextovéPole 312"/>
          <p:cNvSpPr txBox="1">
            <a:spLocks noChangeArrowheads="1"/>
          </p:cNvSpPr>
          <p:nvPr/>
        </p:nvSpPr>
        <p:spPr bwMode="auto">
          <a:xfrm>
            <a:off x="1643063" y="500063"/>
            <a:ext cx="1062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 x 9 =</a:t>
            </a:r>
          </a:p>
        </p:txBody>
      </p:sp>
      <p:sp>
        <p:nvSpPr>
          <p:cNvPr id="314" name="TextovéPole 313"/>
          <p:cNvSpPr txBox="1">
            <a:spLocks noChangeArrowheads="1"/>
          </p:cNvSpPr>
          <p:nvPr/>
        </p:nvSpPr>
        <p:spPr bwMode="auto">
          <a:xfrm>
            <a:off x="5643563" y="2214563"/>
            <a:ext cx="571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90</a:t>
            </a:r>
          </a:p>
        </p:txBody>
      </p:sp>
      <p:sp>
        <p:nvSpPr>
          <p:cNvPr id="315" name="TextovéPole 314"/>
          <p:cNvSpPr txBox="1">
            <a:spLocks noChangeArrowheads="1"/>
          </p:cNvSpPr>
          <p:nvPr/>
        </p:nvSpPr>
        <p:spPr bwMode="auto">
          <a:xfrm>
            <a:off x="4429125" y="2214563"/>
            <a:ext cx="1276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10 x 9 =</a:t>
            </a:r>
          </a:p>
        </p:txBody>
      </p:sp>
      <p:sp>
        <p:nvSpPr>
          <p:cNvPr id="316" name="TextovéPole 315"/>
          <p:cNvSpPr txBox="1">
            <a:spLocks noChangeArrowheads="1"/>
          </p:cNvSpPr>
          <p:nvPr/>
        </p:nvSpPr>
        <p:spPr bwMode="auto">
          <a:xfrm>
            <a:off x="2786063" y="3714750"/>
            <a:ext cx="571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0</a:t>
            </a:r>
          </a:p>
        </p:txBody>
      </p:sp>
      <p:sp>
        <p:nvSpPr>
          <p:cNvPr id="317" name="TextovéPole 316"/>
          <p:cNvSpPr txBox="1">
            <a:spLocks noChangeArrowheads="1"/>
          </p:cNvSpPr>
          <p:nvPr/>
        </p:nvSpPr>
        <p:spPr bwMode="auto">
          <a:xfrm>
            <a:off x="1785938" y="3714750"/>
            <a:ext cx="1062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0 x 9 =</a:t>
            </a:r>
          </a:p>
        </p:txBody>
      </p:sp>
      <p:sp>
        <p:nvSpPr>
          <p:cNvPr id="318" name="TextovéPole 317"/>
          <p:cNvSpPr txBox="1">
            <a:spLocks noChangeArrowheads="1"/>
          </p:cNvSpPr>
          <p:nvPr/>
        </p:nvSpPr>
        <p:spPr bwMode="auto">
          <a:xfrm>
            <a:off x="5286375" y="5643563"/>
            <a:ext cx="571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63</a:t>
            </a:r>
          </a:p>
        </p:txBody>
      </p:sp>
      <p:sp>
        <p:nvSpPr>
          <p:cNvPr id="319" name="TextovéPole 318"/>
          <p:cNvSpPr txBox="1">
            <a:spLocks noChangeArrowheads="1"/>
          </p:cNvSpPr>
          <p:nvPr/>
        </p:nvSpPr>
        <p:spPr bwMode="auto">
          <a:xfrm>
            <a:off x="4286250" y="5643563"/>
            <a:ext cx="10620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7 x 9 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0"/>
                            </p:stCondLst>
                            <p:childTnLst>
                              <p:par>
                                <p:cTn id="4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000"/>
                            </p:stCondLst>
                            <p:childTnLst>
                              <p:par>
                                <p:cTn id="5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9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1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1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4000"/>
                            </p:stCondLst>
                            <p:childTnLst>
                              <p:par>
                                <p:cTn id="12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0"/>
                            </p:stCondLst>
                            <p:childTnLst>
                              <p:par>
                                <p:cTn id="12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6000"/>
                            </p:stCondLst>
                            <p:childTnLst>
                              <p:par>
                                <p:cTn id="13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10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2" grpId="0"/>
      <p:bldP spid="313" grpId="0"/>
      <p:bldP spid="314" grpId="0"/>
      <p:bldP spid="315" grpId="0"/>
      <p:bldP spid="316" grpId="0"/>
      <p:bldP spid="317" grpId="0"/>
      <p:bldP spid="318" grpId="0"/>
      <p:bldP spid="3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Obdélník 3"/>
          <p:cNvSpPr>
            <a:spLocks noChangeArrowheads="1"/>
          </p:cNvSpPr>
          <p:nvPr/>
        </p:nvSpPr>
        <p:spPr bwMode="auto">
          <a:xfrm>
            <a:off x="0" y="0"/>
            <a:ext cx="9144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i="1">
                <a:latin typeface="Calibri" pitchFamily="34" charset="0"/>
              </a:rPr>
              <a:t>Násobení 9 - slovní úloha</a:t>
            </a:r>
          </a:p>
        </p:txBody>
      </p:sp>
      <p:sp>
        <p:nvSpPr>
          <p:cNvPr id="22530" name="Obdélník 4"/>
          <p:cNvSpPr>
            <a:spLocks noChangeArrowheads="1"/>
          </p:cNvSpPr>
          <p:nvPr/>
        </p:nvSpPr>
        <p:spPr bwMode="auto">
          <a:xfrm>
            <a:off x="0" y="500063"/>
            <a:ext cx="91440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 i="1">
                <a:latin typeface="Calibri" pitchFamily="34" charset="0"/>
              </a:rPr>
              <a:t>Děti hrály kuličky. V prvním důlku bylo 9 kuliček. Ve druhém důlku bylo 3krát více .  Kolik kuliček bylo  ve druhém důlku?</a:t>
            </a:r>
          </a:p>
        </p:txBody>
      </p:sp>
      <p:grpSp>
        <p:nvGrpSpPr>
          <p:cNvPr id="22531" name="Skupina 19"/>
          <p:cNvGrpSpPr>
            <a:grpSpLocks/>
          </p:cNvGrpSpPr>
          <p:nvPr/>
        </p:nvGrpSpPr>
        <p:grpSpPr bwMode="auto">
          <a:xfrm>
            <a:off x="3429000" y="4214813"/>
            <a:ext cx="2428875" cy="2286000"/>
            <a:chOff x="571472" y="3786190"/>
            <a:chExt cx="2428892" cy="2286016"/>
          </a:xfrm>
        </p:grpSpPr>
        <p:sp>
          <p:nvSpPr>
            <p:cNvPr id="6" name="Elipsa 5"/>
            <p:cNvSpPr/>
            <p:nvPr/>
          </p:nvSpPr>
          <p:spPr>
            <a:xfrm>
              <a:off x="571472" y="3786190"/>
              <a:ext cx="2428892" cy="2286016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Elipsa 6"/>
            <p:cNvSpPr/>
            <p:nvPr/>
          </p:nvSpPr>
          <p:spPr>
            <a:xfrm>
              <a:off x="1428728" y="4071942"/>
              <a:ext cx="357191" cy="35718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857224" y="4357694"/>
              <a:ext cx="357191" cy="35718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Elipsa 8"/>
            <p:cNvSpPr/>
            <p:nvPr/>
          </p:nvSpPr>
          <p:spPr>
            <a:xfrm>
              <a:off x="1428728" y="4857759"/>
              <a:ext cx="357191" cy="35719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Elipsa 9"/>
            <p:cNvSpPr/>
            <p:nvPr/>
          </p:nvSpPr>
          <p:spPr>
            <a:xfrm>
              <a:off x="1928795" y="4572007"/>
              <a:ext cx="357189" cy="35719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Elipsa 10"/>
            <p:cNvSpPr/>
            <p:nvPr/>
          </p:nvSpPr>
          <p:spPr>
            <a:xfrm>
              <a:off x="928663" y="5072074"/>
              <a:ext cx="357189" cy="35718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>
              <a:off x="1428728" y="5429263"/>
              <a:ext cx="357191" cy="35719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>
              <a:off x="2143108" y="5286387"/>
              <a:ext cx="357191" cy="35719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Elipsa 13"/>
            <p:cNvSpPr/>
            <p:nvPr/>
          </p:nvSpPr>
          <p:spPr>
            <a:xfrm>
              <a:off x="2071671" y="4000503"/>
              <a:ext cx="357189" cy="35719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Elipsa 14"/>
            <p:cNvSpPr/>
            <p:nvPr/>
          </p:nvSpPr>
          <p:spPr>
            <a:xfrm>
              <a:off x="2500299" y="4786322"/>
              <a:ext cx="357189" cy="35718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00625" y="1928813"/>
            <a:ext cx="1285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27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714750" y="1928813"/>
            <a:ext cx="2389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3 x 9 =</a:t>
            </a: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071563" y="2786063"/>
            <a:ext cx="1665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Odpověď:</a:t>
            </a: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2786063" y="2786063"/>
            <a:ext cx="57292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Ve druhém důlku bylo 27kuliček.</a:t>
            </a: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2214563" y="1928813"/>
            <a:ext cx="13223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Příklad: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/>
          <a:lstStyle/>
          <a:p>
            <a:pPr algn="l"/>
            <a:r>
              <a:rPr lang="cs-CZ" sz="3200" smtClean="0"/>
              <a:t>Zdroje: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054600"/>
          </a:xfrm>
        </p:spPr>
        <p:txBody>
          <a:bodyPr/>
          <a:lstStyle/>
          <a:p>
            <a:r>
              <a:rPr lang="cs-CZ" sz="1600" b="1" dirty="0" smtClean="0"/>
              <a:t>Měšec:</a:t>
            </a:r>
            <a:r>
              <a:rPr lang="it-IT" sz="1600" b="1" dirty="0"/>
              <a:t>In: [online]. [cit. 2013-04-09]. </a:t>
            </a:r>
            <a:r>
              <a:rPr lang="it-IT" sz="1600" b="1"/>
              <a:t>Dostupné z</a:t>
            </a:r>
            <a:r>
              <a:rPr lang="it-IT" sz="1600" b="1" smtClean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400" dirty="0" smtClean="0">
                <a:hlinkClick r:id="rId2" action="ppaction://hlinkpres?slideindex=1&amp;slidetitle="/>
              </a:rPr>
              <a:t>http://www.google.cz/imgres?q=m%C4%9B%C5%A1ec&amp;num=10&amp;hl=cs&amp;sa=X&amp;biw=1280&amp;bih=699&amp;tbs=itp:clipart&amp;tbm=isch&amp;tbnid=zPQ-AwyANDDLRM:&amp;imgrefurl=http://www.mesec.cz/clanky/vanoce-svatky-dobre-vule/&amp;docid=dhOfQkwu84lX9M&amp;imgurl=http://i.iinfo.cz/urs/zm-2003-deco-106873528519296.gif&amp;w=200&amp;h=190&amp;ei=nBmeUPrZI4mK4gT1jICQAg&amp;zoom=1&amp;iact=rc&amp;dur=534&amp;sig=111042304691853159026&amp;page=1&amp;tbnh=152&amp;tbnw=160&amp;start=0&amp;ndsp=20&amp;ved=1t:429,r:0,s:0,i:84&amp;tx=46&amp;ty=99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411</Words>
  <Application>Microsoft Office PowerPoint</Application>
  <PresentationFormat>Předvádění na obrazovce (4:3)</PresentationFormat>
  <Paragraphs>227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Motiv systému Office</vt:lpstr>
      <vt:lpstr>Prezentace aplikace PowerPoint</vt:lpstr>
      <vt:lpstr>ANOTACE</vt:lpstr>
      <vt:lpstr>Matematika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34</cp:revision>
  <dcterms:created xsi:type="dcterms:W3CDTF">2012-11-03T21:43:28Z</dcterms:created>
  <dcterms:modified xsi:type="dcterms:W3CDTF">2013-05-18T16:13:57Z</dcterms:modified>
</cp:coreProperties>
</file>