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4.ROČNÍK_13_tvoření slova z kořene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4.ROČNÍK_13_tvoření slova z kořene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677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487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60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117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839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499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475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403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169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521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786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366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73" r:id="rId1"/>
    <p:sldLayoutId id="2147484574" r:id="rId2"/>
    <p:sldLayoutId id="2147484575" r:id="rId3"/>
    <p:sldLayoutId id="2147484576" r:id="rId4"/>
    <p:sldLayoutId id="2147484577" r:id="rId5"/>
    <p:sldLayoutId id="2147484578" r:id="rId6"/>
    <p:sldLayoutId id="2147484579" r:id="rId7"/>
    <p:sldLayoutId id="2147484580" r:id="rId8"/>
    <p:sldLayoutId id="2147484581" r:id="rId9"/>
    <p:sldLayoutId id="2147484582" r:id="rId10"/>
    <p:sldLayoutId id="21474845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2204547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4544" y="4420952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tvoření slov z kořene slova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8924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Utvoř z kořene správně  slova  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971052"/>
              </p:ext>
            </p:extLst>
          </p:nvPr>
        </p:nvGraphicFramePr>
        <p:xfrm>
          <a:off x="457200" y="1600200"/>
          <a:ext cx="8229602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488"/>
                <a:gridCol w="2088233"/>
                <a:gridCol w="2520280"/>
                <a:gridCol w="23146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kořen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podst</a:t>
                      </a:r>
                      <a:r>
                        <a:rPr lang="cs-CZ" sz="2400" dirty="0" smtClean="0"/>
                        <a:t>.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příd.jméno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-rostl-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-mil-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kvet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-venkov-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-ředitel-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-zahrad-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-ryb-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-škol-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-vař-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-cest-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081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Utvoř z kořene správně  slova  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367836"/>
              </p:ext>
            </p:extLst>
          </p:nvPr>
        </p:nvGraphicFramePr>
        <p:xfrm>
          <a:off x="457200" y="1600200"/>
          <a:ext cx="8229602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488"/>
                <a:gridCol w="2304256"/>
                <a:gridCol w="2448272"/>
                <a:gridCol w="21705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kořen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podst</a:t>
                      </a:r>
                      <a:r>
                        <a:rPr lang="cs-CZ" sz="2400" dirty="0" smtClean="0"/>
                        <a:t>.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příd.jméno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-rostl-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rostlina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rostlinný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roste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-mil-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miláček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milovat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kvet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květ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kvetoucí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kvete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-venkov-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venkov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venkovní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venčit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-ředitel-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ředitel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ředitelský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řediteluje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-zahrad-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zahrada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zahradní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zahradničit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-ryb-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rybařit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-škol-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škola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školní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školit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-vař-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vaření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vařený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vařit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-cest-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cestování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cestovní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cestovat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835696" y="2132856"/>
            <a:ext cx="1656184" cy="4608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139952" y="2131043"/>
            <a:ext cx="1656184" cy="4608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619785" y="2132856"/>
            <a:ext cx="1656184" cy="46085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946</TotalTime>
  <Words>122</Words>
  <Application>Microsoft Office PowerPoint</Application>
  <PresentationFormat>Předvádění na obrazovce (4:3)</PresentationFormat>
  <Paragraphs>66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Utvoř z kořene správně  slova  </vt:lpstr>
      <vt:lpstr>Utvoř z kořene správně  slova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100</cp:revision>
  <dcterms:created xsi:type="dcterms:W3CDTF">2011-10-11T06:33:29Z</dcterms:created>
  <dcterms:modified xsi:type="dcterms:W3CDTF">2011-11-11T16:34:22Z</dcterms:modified>
</cp:coreProperties>
</file>