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28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9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320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341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142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838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538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780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326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057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046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28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661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78B03-B67A-4B2F-8959-D778236F2F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A85C9-69B7-4A87-805B-0ACEF3DED3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810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709542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Seznámení se složením vzduchu</a:t>
            </a:r>
          </a:p>
          <a:p>
            <a:pPr marL="0" indent="0">
              <a:buNone/>
            </a:pPr>
            <a:r>
              <a:rPr lang="cs-CZ" dirty="0" smtClean="0"/>
              <a:t>důležitostí slunce</a:t>
            </a:r>
          </a:p>
          <a:p>
            <a:pPr marL="0" indent="0">
              <a:buNone/>
            </a:pPr>
            <a:r>
              <a:rPr lang="cs-CZ" dirty="0" smtClean="0"/>
              <a:t>skupenství vody</a:t>
            </a:r>
          </a:p>
          <a:p>
            <a:pPr marL="0" indent="0">
              <a:buNone/>
            </a:pPr>
            <a:r>
              <a:rPr lang="cs-CZ" dirty="0" smtClean="0"/>
              <a:t> oběh vody </a:t>
            </a:r>
          </a:p>
          <a:p>
            <a:pPr marL="0" indent="0">
              <a:buNone/>
            </a:pPr>
            <a:r>
              <a:rPr lang="cs-CZ" dirty="0" smtClean="0"/>
              <a:t>vznik půdy</a:t>
            </a:r>
          </a:p>
          <a:p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Vzduch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Tvořen směsí plynů</a:t>
            </a:r>
          </a:p>
          <a:p>
            <a:r>
              <a:rPr lang="cs-CZ" sz="2000" dirty="0" smtClean="0"/>
              <a:t>Vzduch je obsažen ve vodě, půdě, rostlinách</a:t>
            </a:r>
          </a:p>
          <a:p>
            <a:r>
              <a:rPr lang="cs-CZ" sz="2000" dirty="0" smtClean="0"/>
              <a:t>Vítr je důkazem, že je kolem nás vzduch</a:t>
            </a:r>
          </a:p>
          <a:p>
            <a:r>
              <a:rPr lang="cs-CZ" sz="2000" dirty="0" smtClean="0"/>
              <a:t>Kyslík -  nezbytný pro dýchání, produkují ho zelené rostliny</a:t>
            </a:r>
          </a:p>
          <a:p>
            <a:r>
              <a:rPr lang="cs-CZ" sz="2000" dirty="0" smtClean="0"/>
              <a:t>Oxid uhličitý - nedýchatelný plyn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- vydechují ho živočichové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- živina pro rostliny  </a:t>
            </a:r>
          </a:p>
          <a:p>
            <a:r>
              <a:rPr lang="cs-CZ" sz="2000" dirty="0" smtClean="0"/>
              <a:t>Dusík - nelze dýchat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- tvoří největší část vzduchu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Documents and Settings\Šárka\Local Settings\Temporary Internet Files\Content.IE5\M2UXC6UW\MP9004340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05064"/>
            <a:ext cx="3513584" cy="2339461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76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/>
              <a:t>Slunce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75705"/>
            <a:ext cx="8507287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Zdroj tepla a světla</a:t>
            </a:r>
          </a:p>
          <a:p>
            <a:r>
              <a:rPr lang="cs-CZ" sz="2000" dirty="0" smtClean="0"/>
              <a:t>Důležité pro růst rostlin, živočichy</a:t>
            </a:r>
          </a:p>
          <a:p>
            <a:r>
              <a:rPr lang="cs-CZ" sz="2000" dirty="0" smtClean="0"/>
              <a:t>Škodlivé ultrafialové paprsky</a:t>
            </a:r>
          </a:p>
          <a:p>
            <a:r>
              <a:rPr lang="cs-CZ" sz="2000" dirty="0" smtClean="0"/>
              <a:t>Chrání před nimi ochranná vrstva – ozonosféra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2051" name="Picture 3" descr="C:\Documents and Settings\Šárka\Local Settings\Temporary Internet Files\Content.IE5\87TGK3ZH\MP9001784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81940"/>
            <a:ext cx="5364088" cy="357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4322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Voda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Všude kolem nás</a:t>
            </a:r>
          </a:p>
          <a:p>
            <a:r>
              <a:rPr lang="cs-CZ" sz="2000" dirty="0" smtClean="0"/>
              <a:t>Skupenství : plynné – vodní páry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kapalné – potoky, řeky, moře, jezera, …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pevné - led</a:t>
            </a:r>
          </a:p>
          <a:p>
            <a:r>
              <a:rPr lang="cs-CZ" sz="2000" dirty="0" smtClean="0"/>
              <a:t>Oběh vody – vodní páry -</a:t>
            </a:r>
            <a:r>
              <a:rPr lang="en-US" sz="2000" dirty="0" smtClean="0"/>
              <a:t>&gt;</a:t>
            </a:r>
            <a:r>
              <a:rPr lang="cs-CZ" sz="2000" dirty="0" smtClean="0"/>
              <a:t> mraky -</a:t>
            </a:r>
            <a:r>
              <a:rPr lang="en-US" sz="2000" dirty="0" smtClean="0"/>
              <a:t>&gt;</a:t>
            </a:r>
            <a:r>
              <a:rPr lang="cs-CZ" sz="2000" dirty="0" smtClean="0"/>
              <a:t> déšť</a:t>
            </a:r>
          </a:p>
          <a:p>
            <a:r>
              <a:rPr lang="cs-CZ" sz="2000" dirty="0" smtClean="0"/>
              <a:t>Vodu obsahují všechny organismy</a:t>
            </a:r>
          </a:p>
          <a:p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endParaRPr lang="cs-CZ" sz="1800" dirty="0"/>
          </a:p>
        </p:txBody>
      </p:sp>
      <p:pic>
        <p:nvPicPr>
          <p:cNvPr id="3074" name="Picture 2" descr="C:\Documents and Settings\Šárka\Local Settings\Temporary Internet Files\Content.IE5\8FLL7I6R\MP900444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51071"/>
            <a:ext cx="3620247" cy="2795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463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Půda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Zemský povrch tvoří – nerosty, horniny</a:t>
            </a:r>
          </a:p>
          <a:p>
            <a:r>
              <a:rPr lang="cs-CZ" sz="2000" dirty="0" smtClean="0"/>
              <a:t>Postupně se rozpadají, zvětrávají</a:t>
            </a:r>
          </a:p>
          <a:p>
            <a:r>
              <a:rPr lang="cs-CZ" sz="2000" dirty="0" smtClean="0"/>
              <a:t>Zachycují se tam rostliny, ty se po uhynutí rozpadají a mísí se s horninami</a:t>
            </a:r>
          </a:p>
          <a:p>
            <a:r>
              <a:rPr lang="cs-CZ" sz="2000" dirty="0" smtClean="0"/>
              <a:t>Vzniká půda</a:t>
            </a:r>
          </a:p>
          <a:p>
            <a:r>
              <a:rPr lang="cs-CZ" sz="2000" dirty="0" smtClean="0"/>
              <a:t>Činností rostlin a živočichů se tvoří humus = úrodná půda</a:t>
            </a:r>
            <a:endParaRPr lang="cs-CZ" sz="2000" dirty="0"/>
          </a:p>
        </p:txBody>
      </p:sp>
      <p:pic>
        <p:nvPicPr>
          <p:cNvPr id="4098" name="Picture 2" descr="C:\Documents and Settings\Šárka\Local Settings\Temporary Internet Files\Content.IE5\87TGK3ZH\MP9004022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45024"/>
            <a:ext cx="3566170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7032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Mrak 13"/>
          <p:cNvSpPr/>
          <p:nvPr/>
        </p:nvSpPr>
        <p:spPr>
          <a:xfrm>
            <a:off x="5722047" y="4365104"/>
            <a:ext cx="2453605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059832" y="4581128"/>
            <a:ext cx="2520280" cy="10081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871700" y="3673562"/>
            <a:ext cx="1764196" cy="10081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35496" y="3789040"/>
            <a:ext cx="2016224" cy="10081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3275856" y="2480195"/>
            <a:ext cx="1872208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5148063" y="2382963"/>
            <a:ext cx="1800785" cy="174089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Mrak 14"/>
          <p:cNvSpPr/>
          <p:nvPr/>
        </p:nvSpPr>
        <p:spPr>
          <a:xfrm>
            <a:off x="6948579" y="2593442"/>
            <a:ext cx="1848997" cy="10801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683568" y="2492896"/>
            <a:ext cx="2376264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0232" y="1628800"/>
            <a:ext cx="8229600" cy="4525963"/>
          </a:xfrm>
        </p:spPr>
        <p:txBody>
          <a:bodyPr/>
          <a:lstStyle/>
          <a:p>
            <a:r>
              <a:rPr lang="cs-CZ" dirty="0" smtClean="0"/>
              <a:t>Které podmínky jsou nezbytné pro život?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Televize            Slunce      Vzduch      Oblečení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Knihy      auto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Voda                   Půda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26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292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Vzduch</vt:lpstr>
      <vt:lpstr>Slunce</vt:lpstr>
      <vt:lpstr>Voda</vt:lpstr>
      <vt:lpstr>Půda</vt:lpstr>
      <vt:lpstr>Otázky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18</cp:revision>
  <dcterms:created xsi:type="dcterms:W3CDTF">2012-09-20T17:15:01Z</dcterms:created>
  <dcterms:modified xsi:type="dcterms:W3CDTF">2013-05-18T14:55:40Z</dcterms:modified>
</cp:coreProperties>
</file>