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</p:sldMasterIdLst>
  <p:sldIdLst>
    <p:sldId id="264" r:id="rId3"/>
    <p:sldId id="263" r:id="rId4"/>
    <p:sldId id="256" r:id="rId5"/>
    <p:sldId id="260" r:id="rId6"/>
    <p:sldId id="261" r:id="rId7"/>
    <p:sldId id="259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2" d="100"/>
          <a:sy n="42" d="100"/>
        </p:scale>
        <p:origin x="-129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viewProps" Target="viewProps.xml"/><Relationship Id="rId5" Type="http://schemas.openxmlformats.org/officeDocument/2006/relationships/slide" Target="slides/slide3.xml"/><Relationship Id="rId10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342EFB7A-77A4-412D-95C8-6325B5C1592E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C2355DBA-8B43-402A-9FE2-82D8A6D348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342EFB7A-77A4-412D-95C8-6325B5C1592E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C2355DBA-8B43-402A-9FE2-82D8A6D348C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342EFB7A-77A4-412D-95C8-6325B5C1592E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C2355DBA-8B43-402A-9FE2-82D8A6D348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2EFB7A-77A4-412D-95C8-6325B5C1592E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355DBA-8B43-402A-9FE2-82D8A6D348C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2EFB7A-77A4-412D-95C8-6325B5C1592E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355DBA-8B43-402A-9FE2-82D8A6D348C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342EFB7A-77A4-412D-95C8-6325B5C1592E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2355DBA-8B43-402A-9FE2-82D8A6D348C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2EFB7A-77A4-412D-95C8-6325B5C1592E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355DBA-8B43-402A-9FE2-82D8A6D348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342EFB7A-77A4-412D-95C8-6325B5C1592E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C2355DBA-8B43-402A-9FE2-82D8A6D348C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342EFB7A-77A4-412D-95C8-6325B5C1592E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2355DBA-8B43-402A-9FE2-82D8A6D348C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2EFB7A-77A4-412D-95C8-6325B5C1592E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355DBA-8B43-402A-9FE2-82D8A6D348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2EFB7A-77A4-412D-95C8-6325B5C1592E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355DBA-8B43-402A-9FE2-82D8A6D348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2F5DC2B9-9B66-4DD9-85C0-AF6871AEC908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EC389F39-F5C7-42DB-A9FB-C7AF20E3ECB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059791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7B2896F6-2AD4-40F4-9E38-5DB538FE56D4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8388C1DE-4777-4A61-B32A-CE5843BEF7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605084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C820F81C-B747-43CE-8E79-EB8C98B1BD67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6626C132-3E6F-4FC3-B7ED-C0AB099B119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93819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B66F28DF-8562-4641-9726-335D0F52608B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BD021951-32C2-4D28-BFBC-5FE7DFC7D9E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177645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194C1033-88F4-44E1-A8FE-33C8FD914126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3C047496-6AC4-403A-B6F6-2101ED66387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938217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48616179-BB09-4AB3-92D7-75596F016B23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9EA37A97-0DB0-4864-8E1A-5387B3959D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931597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7EA2B0B8-DB90-4EAF-91D0-436DBCF74031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FD2F1E96-FA97-44BE-A793-9446E017D23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550458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3BF14973-8A50-43A3-B951-F4FBF56E1A4F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99CD68EF-D4A6-4207-8F1E-019CD50F2F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060420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4C44FA41-AE04-4003-B686-1C5B75F626AF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24CB990F-E7A6-49E6-B186-84CFC8E01BE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480832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4D8CC445-5FD1-4431-8988-AAE565619992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B486AF58-7495-450F-8204-70E21558D1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621093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9E801309-0A57-4912-A185-96204A6DA8A3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B7894D4B-4136-46F2-B03A-94E60F94A9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83540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342EFB7A-77A4-412D-95C8-6325B5C1592E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C2355DBA-8B43-402A-9FE2-82D8A6D348C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2051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fld id="{4748EB19-5D4E-488D-B7FE-8FDCB1F5216F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fld id="{BD88C028-AF79-4421-9D38-D588F29E1D9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27744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VY_32_Inovace_Matematika_17.pptx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5" b="6725"/>
          <a:stretch>
            <a:fillRect/>
          </a:stretch>
        </p:blipFill>
        <p:spPr bwMode="auto">
          <a:xfrm>
            <a:off x="1835150" y="333375"/>
            <a:ext cx="5473700" cy="1254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45041028"/>
              </p:ext>
            </p:extLst>
          </p:nvPr>
        </p:nvGraphicFramePr>
        <p:xfrm>
          <a:off x="1150938" y="4508500"/>
          <a:ext cx="6842125" cy="2233614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2125"/>
              </a:tblGrid>
              <a:tr h="640332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 marL="91458" marR="91458" marT="45738" marB="4573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9126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AUTOR:      Mgr. Lenk</a:t>
                      </a:r>
                      <a:r>
                        <a:rPr lang="cs-CZ" sz="1800" baseline="0" dirty="0" smtClean="0"/>
                        <a:t>a Dolanová</a:t>
                      </a:r>
                      <a:endParaRPr lang="cs-CZ" sz="1800" dirty="0"/>
                    </a:p>
                  </a:txBody>
                  <a:tcPr marL="91458" marR="91458" marT="45738" marB="4573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9126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NÁZEV</a:t>
                      </a:r>
                      <a:r>
                        <a:rPr lang="cs-CZ" sz="1800" smtClean="0"/>
                        <a:t>:      VY_32_Inovace_7A_17</a:t>
                      </a:r>
                      <a:endParaRPr lang="cs-CZ" sz="1800" dirty="0"/>
                    </a:p>
                  </a:txBody>
                  <a:tcPr marL="91458" marR="91458" marT="45738" marB="4573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9126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TÉMA:       Násobení</a:t>
                      </a:r>
                      <a:endParaRPr lang="cs-CZ" sz="1800" dirty="0"/>
                    </a:p>
                  </a:txBody>
                  <a:tcPr marL="91458" marR="91458" marT="45738" marB="4573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65904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ČÍSLO PROJEKTU:  </a:t>
                      </a:r>
                      <a:r>
                        <a:rPr lang="cs-CZ" sz="1800" i="1" dirty="0" smtClean="0"/>
                        <a:t>CZ.</a:t>
                      </a:r>
                      <a:r>
                        <a:rPr lang="cs-CZ" sz="1800" i="1" baseline="0" dirty="0" smtClean="0"/>
                        <a:t> 1. 07/ 1. 4. 00/ 21. 1843</a:t>
                      </a:r>
                      <a:endParaRPr lang="cs-CZ" sz="1800" dirty="0"/>
                    </a:p>
                  </a:txBody>
                  <a:tcPr marL="91458" marR="91458" marT="45738" marB="4573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15377" name="Picture 4" descr="C:\Users\jitka\Desktop\DSC_0935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4075" y="1587500"/>
            <a:ext cx="4625975" cy="2916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175746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64704"/>
            <a:ext cx="7467600" cy="1152128"/>
          </a:xfrm>
        </p:spPr>
        <p:txBody>
          <a:bodyPr>
            <a:normAutofit/>
          </a:bodyPr>
          <a:lstStyle/>
          <a:p>
            <a:pPr algn="ctr"/>
            <a:r>
              <a:rPr lang="cs-CZ" sz="4000" dirty="0" smtClean="0">
                <a:latin typeface="Arial" pitchFamily="34" charset="0"/>
                <a:cs typeface="Arial" pitchFamily="34" charset="0"/>
              </a:rPr>
              <a:t>ANOTACE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800" dirty="0" smtClean="0">
                <a:latin typeface="Arial" pitchFamily="34" charset="0"/>
                <a:cs typeface="Arial" pitchFamily="34" charset="0"/>
              </a:rPr>
              <a:t>Procvičování násobení 6, 7, 8, 9 s tajenkou.</a:t>
            </a:r>
          </a:p>
          <a:p>
            <a:r>
              <a:rPr lang="cs-CZ" sz="1800" dirty="0" smtClean="0">
                <a:latin typeface="Arial" pitchFamily="34" charset="0"/>
                <a:cs typeface="Arial" pitchFamily="34" charset="0"/>
              </a:rPr>
              <a:t>Porovnávání čísel podle velikosti.</a:t>
            </a:r>
          </a:p>
          <a:p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4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je Mgr. Lenka </a:t>
            </a:r>
            <a:r>
              <a:rPr lang="cs-CZ" sz="1400" dirty="0" err="1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cs typeface="Arial" pitchFamily="34" charset="0"/>
              </a:rPr>
              <a:t>Dolanová</a:t>
            </a:r>
            <a:endParaRPr lang="cs-CZ" sz="1400" dirty="0" smtClean="0">
              <a:solidFill>
                <a:schemeClr val="tx1">
                  <a:lumMod val="65000"/>
                  <a:lumOff val="3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endParaRPr lang="cs-CZ" sz="18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14282" y="2071678"/>
            <a:ext cx="7772400" cy="1470025"/>
          </a:xfrm>
        </p:spPr>
        <p:txBody>
          <a:bodyPr>
            <a:norm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           Matematika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6" y="3429000"/>
            <a:ext cx="8002646" cy="1752600"/>
          </a:xfrm>
        </p:spPr>
        <p:txBody>
          <a:bodyPr/>
          <a:lstStyle/>
          <a:p>
            <a:pPr algn="l"/>
            <a:r>
              <a:rPr lang="cs-CZ" b="1" dirty="0" smtClean="0">
                <a:solidFill>
                  <a:srgbClr val="FF0000"/>
                </a:solidFill>
              </a:rPr>
              <a:t>                                               Násobení 6, 7, 8, 9 - procvičování</a:t>
            </a:r>
          </a:p>
          <a:p>
            <a:pPr algn="l"/>
            <a:endParaRPr lang="cs-CZ" sz="1200" dirty="0" smtClean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endParaRPr lang="cs-CZ" sz="1200" dirty="0" smtClean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algn="l"/>
            <a:r>
              <a:rPr lang="cs-CZ" sz="12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	</a:t>
            </a:r>
            <a:endParaRPr lang="cs-CZ" sz="1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066379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457200" y="274638"/>
            <a:ext cx="8229600" cy="58259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2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Násobení 6,7,8,9</a:t>
            </a:r>
            <a:endParaRPr kumimoji="0" lang="cs-CZ" sz="40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0" y="857232"/>
            <a:ext cx="9144000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000" b="1" dirty="0" smtClean="0"/>
              <a:t>Vypočítej příklady . Výsledky seřazuj  vzestupně a doplňuj do tabulky  správná písmena.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642910" y="2071678"/>
            <a:ext cx="857256" cy="369332"/>
          </a:xfrm>
          <a:prstGeom prst="rect">
            <a:avLst/>
          </a:prstGeom>
          <a:noFill/>
          <a:ln>
            <a:solidFill>
              <a:schemeClr val="accent1">
                <a:alpha val="99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6 x 7 =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42910" y="2500306"/>
            <a:ext cx="857256" cy="369332"/>
          </a:xfrm>
          <a:prstGeom prst="rect">
            <a:avLst/>
          </a:prstGeom>
          <a:noFill/>
          <a:ln>
            <a:solidFill>
              <a:schemeClr val="accent1">
                <a:alpha val="99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7 x 8 =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42910" y="2928934"/>
            <a:ext cx="857256" cy="369332"/>
          </a:xfrm>
          <a:prstGeom prst="rect">
            <a:avLst/>
          </a:prstGeom>
          <a:noFill/>
          <a:ln>
            <a:solidFill>
              <a:schemeClr val="accent1">
                <a:alpha val="99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8 x 6 =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42910" y="3357562"/>
            <a:ext cx="857256" cy="369332"/>
          </a:xfrm>
          <a:prstGeom prst="rect">
            <a:avLst/>
          </a:prstGeom>
          <a:noFill/>
          <a:ln>
            <a:solidFill>
              <a:schemeClr val="accent1">
                <a:alpha val="99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10 x6 =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42910" y="3786190"/>
            <a:ext cx="857256" cy="369332"/>
          </a:xfrm>
          <a:prstGeom prst="rect">
            <a:avLst/>
          </a:prstGeom>
          <a:noFill/>
          <a:ln>
            <a:solidFill>
              <a:schemeClr val="accent1">
                <a:alpha val="99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5 x 8 =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42910" y="4214818"/>
            <a:ext cx="857256" cy="369332"/>
          </a:xfrm>
          <a:prstGeom prst="rect">
            <a:avLst/>
          </a:prstGeom>
          <a:noFill/>
          <a:ln>
            <a:solidFill>
              <a:schemeClr val="accent1">
                <a:alpha val="99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9 x 9 =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42910" y="4643446"/>
            <a:ext cx="857256" cy="369332"/>
          </a:xfrm>
          <a:prstGeom prst="rect">
            <a:avLst/>
          </a:prstGeom>
          <a:noFill/>
          <a:ln>
            <a:solidFill>
              <a:schemeClr val="accent1">
                <a:alpha val="99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9 x 7 =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42910" y="5072074"/>
            <a:ext cx="857256" cy="369332"/>
          </a:xfrm>
          <a:prstGeom prst="rect">
            <a:avLst/>
          </a:prstGeom>
          <a:noFill/>
          <a:ln>
            <a:solidFill>
              <a:schemeClr val="accent1">
                <a:alpha val="99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8 x 9 =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1500166" y="2071678"/>
            <a:ext cx="857256" cy="369332"/>
          </a:xfrm>
          <a:prstGeom prst="rect">
            <a:avLst/>
          </a:prstGeom>
          <a:noFill/>
          <a:ln>
            <a:solidFill>
              <a:schemeClr val="accent1">
                <a:alpha val="99000"/>
              </a:schemeClr>
            </a:solidFill>
          </a:ln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357422" y="2071678"/>
            <a:ext cx="857256" cy="4001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E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1500166" y="2500306"/>
            <a:ext cx="857256" cy="369332"/>
          </a:xfrm>
          <a:prstGeom prst="rect">
            <a:avLst/>
          </a:prstGeom>
          <a:noFill/>
          <a:ln>
            <a:solidFill>
              <a:schemeClr val="accent1">
                <a:alpha val="99000"/>
              </a:schemeClr>
            </a:solidFill>
          </a:ln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2357422" y="2500306"/>
            <a:ext cx="857256" cy="4001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P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1500166" y="2928934"/>
            <a:ext cx="857256" cy="369332"/>
          </a:xfrm>
          <a:prstGeom prst="rect">
            <a:avLst/>
          </a:prstGeom>
          <a:noFill/>
          <a:ln>
            <a:solidFill>
              <a:schemeClr val="accent1">
                <a:alpha val="99000"/>
              </a:schemeClr>
            </a:solidFill>
          </a:ln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2357422" y="2928934"/>
            <a:ext cx="857256" cy="4001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Z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1500166" y="3357562"/>
            <a:ext cx="857256" cy="369332"/>
          </a:xfrm>
          <a:prstGeom prst="rect">
            <a:avLst/>
          </a:prstGeom>
          <a:noFill/>
          <a:ln>
            <a:solidFill>
              <a:schemeClr val="accent1">
                <a:alpha val="99000"/>
              </a:schemeClr>
            </a:solidFill>
          </a:ln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2357422" y="3357562"/>
            <a:ext cx="857256" cy="4001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R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1500166" y="3786190"/>
            <a:ext cx="857256" cy="369332"/>
          </a:xfrm>
          <a:prstGeom prst="rect">
            <a:avLst/>
          </a:prstGeom>
          <a:noFill/>
          <a:ln>
            <a:solidFill>
              <a:schemeClr val="accent1">
                <a:alpha val="99000"/>
              </a:schemeClr>
            </a:solidFill>
          </a:ln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2357422" y="3786190"/>
            <a:ext cx="857256" cy="4001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B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1500166" y="4214818"/>
            <a:ext cx="857256" cy="369332"/>
          </a:xfrm>
          <a:prstGeom prst="rect">
            <a:avLst/>
          </a:prstGeom>
          <a:noFill/>
          <a:ln>
            <a:solidFill>
              <a:schemeClr val="accent1">
                <a:alpha val="99000"/>
              </a:schemeClr>
            </a:solidFill>
          </a:ln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2357422" y="4214818"/>
            <a:ext cx="857256" cy="4001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E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1500166" y="4643446"/>
            <a:ext cx="857256" cy="369332"/>
          </a:xfrm>
          <a:prstGeom prst="rect">
            <a:avLst/>
          </a:prstGeom>
          <a:noFill/>
          <a:ln>
            <a:solidFill>
              <a:schemeClr val="accent1">
                <a:alpha val="99000"/>
              </a:schemeClr>
            </a:solidFill>
          </a:ln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2357422" y="4643446"/>
            <a:ext cx="857256" cy="4001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Á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1500166" y="5072074"/>
            <a:ext cx="857256" cy="369332"/>
          </a:xfrm>
          <a:prstGeom prst="rect">
            <a:avLst/>
          </a:prstGeom>
          <a:noFill/>
          <a:ln>
            <a:solidFill>
              <a:schemeClr val="accent1">
                <a:alpha val="99000"/>
              </a:schemeClr>
            </a:solidFill>
          </a:ln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2357422" y="5072074"/>
            <a:ext cx="857256" cy="4001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C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4500562" y="2000240"/>
            <a:ext cx="428628" cy="369332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4929190" y="2000240"/>
            <a:ext cx="428628" cy="369332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5357818" y="2000240"/>
            <a:ext cx="428628" cy="369332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5786446" y="2000240"/>
            <a:ext cx="428628" cy="369332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6215074" y="2000240"/>
            <a:ext cx="428628" cy="369332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6643702" y="2000240"/>
            <a:ext cx="428628" cy="369332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7072330" y="2000240"/>
            <a:ext cx="428628" cy="369332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7500958" y="2000240"/>
            <a:ext cx="428628" cy="369332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grpSp>
        <p:nvGrpSpPr>
          <p:cNvPr id="53" name="Skupina 52"/>
          <p:cNvGrpSpPr/>
          <p:nvPr/>
        </p:nvGrpSpPr>
        <p:grpSpPr>
          <a:xfrm>
            <a:off x="4500562" y="2571744"/>
            <a:ext cx="3429024" cy="369332"/>
            <a:chOff x="4500562" y="2571744"/>
            <a:chExt cx="3429024" cy="369332"/>
          </a:xfrm>
        </p:grpSpPr>
        <p:sp>
          <p:nvSpPr>
            <p:cNvPr id="45" name="TextovéPole 44"/>
            <p:cNvSpPr txBox="1"/>
            <p:nvPr/>
          </p:nvSpPr>
          <p:spPr>
            <a:xfrm>
              <a:off x="4500562" y="2571744"/>
              <a:ext cx="428628" cy="369332"/>
            </a:xfrm>
            <a:prstGeom prst="rect">
              <a:avLst/>
            </a:prstGeom>
            <a:noFill/>
            <a:ln>
              <a:solidFill>
                <a:srgbClr val="C00000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B</a:t>
              </a:r>
              <a:endParaRPr lang="cs-CZ" b="1" dirty="0"/>
            </a:p>
          </p:txBody>
        </p:sp>
        <p:sp>
          <p:nvSpPr>
            <p:cNvPr id="46" name="TextovéPole 45"/>
            <p:cNvSpPr txBox="1"/>
            <p:nvPr/>
          </p:nvSpPr>
          <p:spPr>
            <a:xfrm>
              <a:off x="4929190" y="2571744"/>
              <a:ext cx="428628" cy="369332"/>
            </a:xfrm>
            <a:prstGeom prst="rect">
              <a:avLst/>
            </a:prstGeom>
            <a:noFill/>
            <a:ln>
              <a:solidFill>
                <a:srgbClr val="C00000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E</a:t>
              </a:r>
              <a:endParaRPr lang="cs-CZ" b="1" dirty="0"/>
            </a:p>
          </p:txBody>
        </p:sp>
        <p:sp>
          <p:nvSpPr>
            <p:cNvPr id="47" name="TextovéPole 46"/>
            <p:cNvSpPr txBox="1"/>
            <p:nvPr/>
          </p:nvSpPr>
          <p:spPr>
            <a:xfrm>
              <a:off x="5357818" y="2571744"/>
              <a:ext cx="428628" cy="369332"/>
            </a:xfrm>
            <a:prstGeom prst="rect">
              <a:avLst/>
            </a:prstGeom>
            <a:noFill/>
            <a:ln>
              <a:solidFill>
                <a:srgbClr val="C00000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Z</a:t>
              </a:r>
              <a:endParaRPr lang="cs-CZ" b="1" dirty="0"/>
            </a:p>
          </p:txBody>
        </p:sp>
        <p:sp>
          <p:nvSpPr>
            <p:cNvPr id="48" name="TextovéPole 47"/>
            <p:cNvSpPr txBox="1"/>
            <p:nvPr/>
          </p:nvSpPr>
          <p:spPr>
            <a:xfrm>
              <a:off x="5786446" y="2571744"/>
              <a:ext cx="428628" cy="369332"/>
            </a:xfrm>
            <a:prstGeom prst="rect">
              <a:avLst/>
            </a:prstGeom>
            <a:noFill/>
            <a:ln>
              <a:solidFill>
                <a:srgbClr val="C00000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P</a:t>
              </a:r>
              <a:endParaRPr lang="cs-CZ" b="1" dirty="0"/>
            </a:p>
          </p:txBody>
        </p:sp>
        <p:sp>
          <p:nvSpPr>
            <p:cNvPr id="49" name="TextovéPole 48"/>
            <p:cNvSpPr txBox="1"/>
            <p:nvPr/>
          </p:nvSpPr>
          <p:spPr>
            <a:xfrm>
              <a:off x="6215074" y="2571744"/>
              <a:ext cx="428628" cy="369332"/>
            </a:xfrm>
            <a:prstGeom prst="rect">
              <a:avLst/>
            </a:prstGeom>
            <a:noFill/>
            <a:ln>
              <a:solidFill>
                <a:srgbClr val="C00000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R</a:t>
              </a:r>
              <a:endParaRPr lang="cs-CZ" b="1" dirty="0"/>
            </a:p>
          </p:txBody>
        </p:sp>
        <p:sp>
          <p:nvSpPr>
            <p:cNvPr id="50" name="TextovéPole 49"/>
            <p:cNvSpPr txBox="1"/>
            <p:nvPr/>
          </p:nvSpPr>
          <p:spPr>
            <a:xfrm>
              <a:off x="6643702" y="2571744"/>
              <a:ext cx="428628" cy="369332"/>
            </a:xfrm>
            <a:prstGeom prst="rect">
              <a:avLst/>
            </a:prstGeom>
            <a:noFill/>
            <a:ln>
              <a:solidFill>
                <a:srgbClr val="C00000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Á</a:t>
              </a:r>
              <a:endParaRPr lang="cs-CZ" b="1" dirty="0"/>
            </a:p>
          </p:txBody>
        </p:sp>
        <p:sp>
          <p:nvSpPr>
            <p:cNvPr id="51" name="TextovéPole 50"/>
            <p:cNvSpPr txBox="1"/>
            <p:nvPr/>
          </p:nvSpPr>
          <p:spPr>
            <a:xfrm>
              <a:off x="7072330" y="2571744"/>
              <a:ext cx="428628" cy="369332"/>
            </a:xfrm>
            <a:prstGeom prst="rect">
              <a:avLst/>
            </a:prstGeom>
            <a:noFill/>
            <a:ln>
              <a:solidFill>
                <a:srgbClr val="C00000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C</a:t>
              </a:r>
              <a:endParaRPr lang="cs-CZ" b="1" dirty="0"/>
            </a:p>
          </p:txBody>
        </p:sp>
        <p:sp>
          <p:nvSpPr>
            <p:cNvPr id="52" name="TextovéPole 51"/>
            <p:cNvSpPr txBox="1"/>
            <p:nvPr/>
          </p:nvSpPr>
          <p:spPr>
            <a:xfrm>
              <a:off x="7500958" y="2571744"/>
              <a:ext cx="428628" cy="369332"/>
            </a:xfrm>
            <a:prstGeom prst="rect">
              <a:avLst/>
            </a:prstGeom>
            <a:noFill/>
            <a:ln>
              <a:solidFill>
                <a:srgbClr val="C00000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E</a:t>
              </a:r>
              <a:endParaRPr lang="cs-CZ" b="1" dirty="0"/>
            </a:p>
          </p:txBody>
        </p:sp>
      </p:grpSp>
      <p:pic>
        <p:nvPicPr>
          <p:cNvPr id="14338" name="Picture 2" descr="http://www.diddlmania.com/immagini/clipart/diddlmania_593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43504" y="3143248"/>
            <a:ext cx="1928826" cy="302957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1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28596" y="6000768"/>
            <a:ext cx="857256" cy="369332"/>
          </a:xfrm>
          <a:prstGeom prst="rect">
            <a:avLst/>
          </a:prstGeom>
          <a:noFill/>
          <a:ln>
            <a:solidFill>
              <a:schemeClr val="accent1">
                <a:alpha val="99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5 x 9=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285852" y="6000768"/>
            <a:ext cx="857256" cy="369332"/>
          </a:xfrm>
          <a:prstGeom prst="rect">
            <a:avLst/>
          </a:prstGeom>
          <a:noFill/>
          <a:ln>
            <a:solidFill>
              <a:schemeClr val="accent1">
                <a:alpha val="99000"/>
              </a:schemeClr>
            </a:solidFill>
          </a:ln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143108" y="6000768"/>
            <a:ext cx="857256" cy="4001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K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28596" y="5572140"/>
            <a:ext cx="857256" cy="369332"/>
          </a:xfrm>
          <a:prstGeom prst="rect">
            <a:avLst/>
          </a:prstGeom>
          <a:noFill/>
          <a:ln>
            <a:solidFill>
              <a:schemeClr val="accent1">
                <a:alpha val="99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5 x 7=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285852" y="5572140"/>
            <a:ext cx="857256" cy="369332"/>
          </a:xfrm>
          <a:prstGeom prst="rect">
            <a:avLst/>
          </a:prstGeom>
          <a:noFill/>
          <a:ln>
            <a:solidFill>
              <a:schemeClr val="accent1">
                <a:alpha val="99000"/>
              </a:schemeClr>
            </a:solidFill>
          </a:ln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143108" y="5572140"/>
            <a:ext cx="857256" cy="4001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S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28596" y="5143512"/>
            <a:ext cx="857256" cy="369332"/>
          </a:xfrm>
          <a:prstGeom prst="rect">
            <a:avLst/>
          </a:prstGeom>
          <a:noFill/>
          <a:ln>
            <a:solidFill>
              <a:schemeClr val="accent1">
                <a:alpha val="99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6 x 6 =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285852" y="5143512"/>
            <a:ext cx="857256" cy="369332"/>
          </a:xfrm>
          <a:prstGeom prst="rect">
            <a:avLst/>
          </a:prstGeom>
          <a:noFill/>
          <a:ln>
            <a:solidFill>
              <a:schemeClr val="accent1">
                <a:alpha val="99000"/>
              </a:schemeClr>
            </a:solidFill>
          </a:ln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143108" y="5143512"/>
            <a:ext cx="857256" cy="4001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O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28596" y="4714884"/>
            <a:ext cx="857256" cy="369332"/>
          </a:xfrm>
          <a:prstGeom prst="rect">
            <a:avLst/>
          </a:prstGeom>
          <a:noFill/>
          <a:ln>
            <a:solidFill>
              <a:schemeClr val="accent1">
                <a:alpha val="99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8 x 8=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285852" y="4714884"/>
            <a:ext cx="857256" cy="369332"/>
          </a:xfrm>
          <a:prstGeom prst="rect">
            <a:avLst/>
          </a:prstGeom>
          <a:noFill/>
          <a:ln>
            <a:solidFill>
              <a:schemeClr val="accent1">
                <a:alpha val="99000"/>
              </a:schemeClr>
            </a:solidFill>
          </a:ln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143108" y="4714884"/>
            <a:ext cx="857256" cy="4001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Á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28596" y="4286256"/>
            <a:ext cx="857256" cy="369332"/>
          </a:xfrm>
          <a:prstGeom prst="rect">
            <a:avLst/>
          </a:prstGeom>
          <a:noFill/>
          <a:ln>
            <a:solidFill>
              <a:schemeClr val="accent1">
                <a:alpha val="99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5 x 8=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285852" y="4286256"/>
            <a:ext cx="857256" cy="369332"/>
          </a:xfrm>
          <a:prstGeom prst="rect">
            <a:avLst/>
          </a:prstGeom>
          <a:noFill/>
          <a:ln>
            <a:solidFill>
              <a:schemeClr val="accent1">
                <a:alpha val="99000"/>
              </a:schemeClr>
            </a:solidFill>
          </a:ln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143108" y="4286256"/>
            <a:ext cx="857256" cy="4001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U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28596" y="3857628"/>
            <a:ext cx="857256" cy="369332"/>
          </a:xfrm>
          <a:prstGeom prst="rect">
            <a:avLst/>
          </a:prstGeom>
          <a:noFill/>
          <a:ln>
            <a:solidFill>
              <a:schemeClr val="accent1">
                <a:alpha val="99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7 x 7=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285852" y="3857628"/>
            <a:ext cx="857256" cy="369332"/>
          </a:xfrm>
          <a:prstGeom prst="rect">
            <a:avLst/>
          </a:prstGeom>
          <a:noFill/>
          <a:ln>
            <a:solidFill>
              <a:schemeClr val="accent1">
                <a:alpha val="99000"/>
              </a:schemeClr>
            </a:solidFill>
          </a:ln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143108" y="3857628"/>
            <a:ext cx="857256" cy="4001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O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28596" y="3429000"/>
            <a:ext cx="857256" cy="369332"/>
          </a:xfrm>
          <a:prstGeom prst="rect">
            <a:avLst/>
          </a:prstGeom>
          <a:noFill/>
          <a:ln>
            <a:solidFill>
              <a:schemeClr val="accent1">
                <a:alpha val="99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4 x 8=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1285852" y="3429000"/>
            <a:ext cx="857256" cy="369332"/>
          </a:xfrm>
          <a:prstGeom prst="rect">
            <a:avLst/>
          </a:prstGeom>
          <a:noFill/>
          <a:ln>
            <a:solidFill>
              <a:schemeClr val="accent1">
                <a:alpha val="99000"/>
              </a:schemeClr>
            </a:solidFill>
          </a:ln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2143108" y="3429000"/>
            <a:ext cx="857256" cy="4001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J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28596" y="3000372"/>
            <a:ext cx="857256" cy="369332"/>
          </a:xfrm>
          <a:prstGeom prst="rect">
            <a:avLst/>
          </a:prstGeom>
          <a:noFill/>
          <a:ln>
            <a:solidFill>
              <a:schemeClr val="accent1">
                <a:alpha val="99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6 x 9 =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1285852" y="3000372"/>
            <a:ext cx="857256" cy="369332"/>
          </a:xfrm>
          <a:prstGeom prst="rect">
            <a:avLst/>
          </a:prstGeom>
          <a:noFill/>
          <a:ln>
            <a:solidFill>
              <a:schemeClr val="accent1">
                <a:alpha val="99000"/>
              </a:schemeClr>
            </a:solidFill>
          </a:ln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2143108" y="3000372"/>
            <a:ext cx="857256" cy="4001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L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428596" y="2571744"/>
            <a:ext cx="857256" cy="369332"/>
          </a:xfrm>
          <a:prstGeom prst="rect">
            <a:avLst/>
          </a:prstGeom>
          <a:noFill/>
          <a:ln>
            <a:solidFill>
              <a:schemeClr val="accent1">
                <a:alpha val="99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4 x 7 =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1285852" y="2571744"/>
            <a:ext cx="857256" cy="369332"/>
          </a:xfrm>
          <a:prstGeom prst="rect">
            <a:avLst/>
          </a:prstGeom>
          <a:noFill/>
          <a:ln>
            <a:solidFill>
              <a:schemeClr val="accent1">
                <a:alpha val="99000"/>
              </a:schemeClr>
            </a:solidFill>
          </a:ln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2143108" y="2571744"/>
            <a:ext cx="857256" cy="4001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E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428596" y="2143116"/>
            <a:ext cx="857256" cy="369332"/>
          </a:xfrm>
          <a:prstGeom prst="rect">
            <a:avLst/>
          </a:prstGeom>
          <a:noFill/>
          <a:ln>
            <a:solidFill>
              <a:schemeClr val="accent1">
                <a:alpha val="99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10 x7=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1285852" y="2143116"/>
            <a:ext cx="857256" cy="369332"/>
          </a:xfrm>
          <a:prstGeom prst="rect">
            <a:avLst/>
          </a:prstGeom>
          <a:noFill/>
          <a:ln>
            <a:solidFill>
              <a:schemeClr val="accent1">
                <a:alpha val="99000"/>
              </a:schemeClr>
            </a:solidFill>
          </a:ln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2143108" y="2143116"/>
            <a:ext cx="857256" cy="4001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Č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428596" y="1714488"/>
            <a:ext cx="857256" cy="369332"/>
          </a:xfrm>
          <a:prstGeom prst="rect">
            <a:avLst/>
          </a:prstGeom>
          <a:noFill/>
          <a:ln>
            <a:solidFill>
              <a:schemeClr val="accent1">
                <a:alpha val="99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4 x 6=</a:t>
            </a:r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1285852" y="1714488"/>
            <a:ext cx="857256" cy="369332"/>
          </a:xfrm>
          <a:prstGeom prst="rect">
            <a:avLst/>
          </a:prstGeom>
          <a:noFill/>
          <a:ln>
            <a:solidFill>
              <a:schemeClr val="accent1">
                <a:alpha val="99000"/>
              </a:schemeClr>
            </a:solidFill>
          </a:ln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2143108" y="1714488"/>
            <a:ext cx="857256" cy="4001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N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428596" y="1285860"/>
            <a:ext cx="857256" cy="369332"/>
          </a:xfrm>
          <a:prstGeom prst="rect">
            <a:avLst/>
          </a:prstGeom>
          <a:noFill/>
          <a:ln>
            <a:solidFill>
              <a:schemeClr val="accent1">
                <a:alpha val="99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10 x9=</a:t>
            </a:r>
            <a:endParaRPr lang="cs-CZ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1285852" y="1285860"/>
            <a:ext cx="857256" cy="369332"/>
          </a:xfrm>
          <a:prstGeom prst="rect">
            <a:avLst/>
          </a:prstGeom>
          <a:noFill/>
          <a:ln>
            <a:solidFill>
              <a:schemeClr val="accent1">
                <a:alpha val="99000"/>
              </a:schemeClr>
            </a:solidFill>
          </a:ln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2143108" y="1285860"/>
            <a:ext cx="857256" cy="4001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E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0" y="0"/>
            <a:ext cx="914400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/>
              <a:t>Vypočítej příklady . Výsledky seřazuj  vzestupně a doplňuj do tabulky  správná písmena.</a:t>
            </a:r>
          </a:p>
        </p:txBody>
      </p:sp>
      <p:sp>
        <p:nvSpPr>
          <p:cNvPr id="41" name="TextovéPole 40"/>
          <p:cNvSpPr txBox="1"/>
          <p:nvPr/>
        </p:nvSpPr>
        <p:spPr>
          <a:xfrm>
            <a:off x="3571868" y="1785926"/>
            <a:ext cx="428628" cy="369332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4000496" y="1785926"/>
            <a:ext cx="428628" cy="369332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4429124" y="1785926"/>
            <a:ext cx="428628" cy="369332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4857752" y="1785926"/>
            <a:ext cx="428628" cy="369332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5286380" y="1785926"/>
            <a:ext cx="428628" cy="369332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5715008" y="1785926"/>
            <a:ext cx="428628" cy="369332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6143636" y="1785926"/>
            <a:ext cx="428628" cy="369332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6572264" y="1785926"/>
            <a:ext cx="428628" cy="369332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7000892" y="1785926"/>
            <a:ext cx="428628" cy="369332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7429520" y="1785926"/>
            <a:ext cx="428628" cy="369332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7858148" y="1785926"/>
            <a:ext cx="428628" cy="369332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8286776" y="1785926"/>
            <a:ext cx="428628" cy="369332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grpSp>
        <p:nvGrpSpPr>
          <p:cNvPr id="65" name="Skupina 64"/>
          <p:cNvGrpSpPr/>
          <p:nvPr/>
        </p:nvGrpSpPr>
        <p:grpSpPr>
          <a:xfrm>
            <a:off x="3571868" y="2285992"/>
            <a:ext cx="5143536" cy="369332"/>
            <a:chOff x="3571868" y="2285992"/>
            <a:chExt cx="5143536" cy="369332"/>
          </a:xfrm>
        </p:grpSpPr>
        <p:sp>
          <p:nvSpPr>
            <p:cNvPr id="53" name="TextovéPole 52"/>
            <p:cNvSpPr txBox="1"/>
            <p:nvPr/>
          </p:nvSpPr>
          <p:spPr>
            <a:xfrm>
              <a:off x="3571868" y="2285992"/>
              <a:ext cx="428628" cy="369332"/>
            </a:xfrm>
            <a:prstGeom prst="rect">
              <a:avLst/>
            </a:prstGeom>
            <a:noFill/>
            <a:ln>
              <a:solidFill>
                <a:srgbClr val="C00000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N</a:t>
              </a:r>
              <a:endParaRPr lang="cs-CZ" b="1" dirty="0"/>
            </a:p>
          </p:txBody>
        </p:sp>
        <p:sp>
          <p:nvSpPr>
            <p:cNvPr id="54" name="TextovéPole 53"/>
            <p:cNvSpPr txBox="1"/>
            <p:nvPr/>
          </p:nvSpPr>
          <p:spPr>
            <a:xfrm>
              <a:off x="4000496" y="2285992"/>
              <a:ext cx="428628" cy="369332"/>
            </a:xfrm>
            <a:prstGeom prst="rect">
              <a:avLst/>
            </a:prstGeom>
            <a:noFill/>
            <a:ln>
              <a:solidFill>
                <a:srgbClr val="C00000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E</a:t>
              </a:r>
              <a:endParaRPr lang="cs-CZ" b="1" dirty="0"/>
            </a:p>
          </p:txBody>
        </p:sp>
        <p:sp>
          <p:nvSpPr>
            <p:cNvPr id="55" name="TextovéPole 54"/>
            <p:cNvSpPr txBox="1"/>
            <p:nvPr/>
          </p:nvSpPr>
          <p:spPr>
            <a:xfrm>
              <a:off x="4429124" y="2285992"/>
              <a:ext cx="428628" cy="369332"/>
            </a:xfrm>
            <a:prstGeom prst="rect">
              <a:avLst/>
            </a:prstGeom>
            <a:noFill/>
            <a:ln>
              <a:solidFill>
                <a:srgbClr val="C00000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J</a:t>
              </a:r>
              <a:endParaRPr lang="cs-CZ" b="1" dirty="0"/>
            </a:p>
          </p:txBody>
        </p:sp>
        <p:sp>
          <p:nvSpPr>
            <p:cNvPr id="56" name="TextovéPole 55"/>
            <p:cNvSpPr txBox="1"/>
            <p:nvPr/>
          </p:nvSpPr>
          <p:spPr>
            <a:xfrm>
              <a:off x="4857752" y="2285992"/>
              <a:ext cx="428628" cy="369332"/>
            </a:xfrm>
            <a:prstGeom prst="rect">
              <a:avLst/>
            </a:prstGeom>
            <a:noFill/>
            <a:ln>
              <a:solidFill>
                <a:srgbClr val="C00000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S</a:t>
              </a:r>
              <a:endParaRPr lang="cs-CZ" b="1" dirty="0"/>
            </a:p>
          </p:txBody>
        </p:sp>
        <p:sp>
          <p:nvSpPr>
            <p:cNvPr id="57" name="TextovéPole 56"/>
            <p:cNvSpPr txBox="1"/>
            <p:nvPr/>
          </p:nvSpPr>
          <p:spPr>
            <a:xfrm>
              <a:off x="5286380" y="2285992"/>
              <a:ext cx="428628" cy="369332"/>
            </a:xfrm>
            <a:prstGeom prst="rect">
              <a:avLst/>
            </a:prstGeom>
            <a:noFill/>
            <a:ln>
              <a:solidFill>
                <a:srgbClr val="C00000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O</a:t>
              </a:r>
              <a:endParaRPr lang="cs-CZ" b="1" dirty="0"/>
            </a:p>
          </p:txBody>
        </p:sp>
        <p:sp>
          <p:nvSpPr>
            <p:cNvPr id="58" name="TextovéPole 57"/>
            <p:cNvSpPr txBox="1"/>
            <p:nvPr/>
          </p:nvSpPr>
          <p:spPr>
            <a:xfrm>
              <a:off x="5715008" y="2285992"/>
              <a:ext cx="428628" cy="369332"/>
            </a:xfrm>
            <a:prstGeom prst="rect">
              <a:avLst/>
            </a:prstGeom>
            <a:noFill/>
            <a:ln>
              <a:solidFill>
                <a:srgbClr val="C00000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U</a:t>
              </a:r>
              <a:endParaRPr lang="cs-CZ" b="1" dirty="0"/>
            </a:p>
          </p:txBody>
        </p:sp>
        <p:sp>
          <p:nvSpPr>
            <p:cNvPr id="59" name="TextovéPole 58"/>
            <p:cNvSpPr txBox="1"/>
            <p:nvPr/>
          </p:nvSpPr>
          <p:spPr>
            <a:xfrm>
              <a:off x="6143636" y="2285992"/>
              <a:ext cx="428628" cy="369332"/>
            </a:xfrm>
            <a:prstGeom prst="rect">
              <a:avLst/>
            </a:prstGeom>
            <a:noFill/>
            <a:ln>
              <a:solidFill>
                <a:srgbClr val="C00000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K</a:t>
              </a:r>
              <a:endParaRPr lang="cs-CZ" b="1" dirty="0"/>
            </a:p>
          </p:txBody>
        </p:sp>
        <p:sp>
          <p:nvSpPr>
            <p:cNvPr id="60" name="TextovéPole 59"/>
            <p:cNvSpPr txBox="1"/>
            <p:nvPr/>
          </p:nvSpPr>
          <p:spPr>
            <a:xfrm>
              <a:off x="6572264" y="2285992"/>
              <a:ext cx="428628" cy="369332"/>
            </a:xfrm>
            <a:prstGeom prst="rect">
              <a:avLst/>
            </a:prstGeom>
            <a:noFill/>
            <a:ln>
              <a:solidFill>
                <a:srgbClr val="C00000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O</a:t>
              </a:r>
              <a:endParaRPr lang="cs-CZ" b="1" dirty="0"/>
            </a:p>
          </p:txBody>
        </p:sp>
        <p:sp>
          <p:nvSpPr>
            <p:cNvPr id="61" name="TextovéPole 60"/>
            <p:cNvSpPr txBox="1"/>
            <p:nvPr/>
          </p:nvSpPr>
          <p:spPr>
            <a:xfrm>
              <a:off x="7000892" y="2285992"/>
              <a:ext cx="428628" cy="369332"/>
            </a:xfrm>
            <a:prstGeom prst="rect">
              <a:avLst/>
            </a:prstGeom>
            <a:noFill/>
            <a:ln>
              <a:solidFill>
                <a:srgbClr val="C00000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L</a:t>
              </a:r>
              <a:endParaRPr lang="cs-CZ" b="1" dirty="0"/>
            </a:p>
          </p:txBody>
        </p:sp>
        <p:sp>
          <p:nvSpPr>
            <p:cNvPr id="62" name="TextovéPole 61"/>
            <p:cNvSpPr txBox="1"/>
            <p:nvPr/>
          </p:nvSpPr>
          <p:spPr>
            <a:xfrm>
              <a:off x="7429520" y="2285992"/>
              <a:ext cx="428628" cy="369332"/>
            </a:xfrm>
            <a:prstGeom prst="rect">
              <a:avLst/>
            </a:prstGeom>
            <a:noFill/>
            <a:ln>
              <a:solidFill>
                <a:srgbClr val="C00000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Á</a:t>
              </a:r>
              <a:endParaRPr lang="cs-CZ" b="1" dirty="0"/>
            </a:p>
          </p:txBody>
        </p:sp>
        <p:sp>
          <p:nvSpPr>
            <p:cNvPr id="63" name="TextovéPole 62"/>
            <p:cNvSpPr txBox="1"/>
            <p:nvPr/>
          </p:nvSpPr>
          <p:spPr>
            <a:xfrm>
              <a:off x="7858148" y="2285992"/>
              <a:ext cx="428628" cy="369332"/>
            </a:xfrm>
            <a:prstGeom prst="rect">
              <a:avLst/>
            </a:prstGeom>
            <a:noFill/>
            <a:ln>
              <a:solidFill>
                <a:srgbClr val="C00000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Č</a:t>
              </a:r>
              <a:endParaRPr lang="cs-CZ" b="1" dirty="0"/>
            </a:p>
          </p:txBody>
        </p:sp>
        <p:sp>
          <p:nvSpPr>
            <p:cNvPr id="64" name="TextovéPole 63"/>
            <p:cNvSpPr txBox="1"/>
            <p:nvPr/>
          </p:nvSpPr>
          <p:spPr>
            <a:xfrm>
              <a:off x="8286776" y="2285992"/>
              <a:ext cx="428628" cy="369332"/>
            </a:xfrm>
            <a:prstGeom prst="rect">
              <a:avLst/>
            </a:prstGeom>
            <a:noFill/>
            <a:ln>
              <a:solidFill>
                <a:srgbClr val="C00000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E</a:t>
              </a:r>
              <a:endParaRPr lang="cs-CZ" b="1" dirty="0"/>
            </a:p>
          </p:txBody>
        </p:sp>
      </p:grpSp>
      <p:pic>
        <p:nvPicPr>
          <p:cNvPr id="13314" name="Picture 2" descr="http://www.diddlmania.com/immagini/clipart/diddlmania_595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71934" y="2786058"/>
            <a:ext cx="4214842" cy="345617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10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928662" y="2428868"/>
            <a:ext cx="735811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Bez práce nejsou koláče ! </a:t>
            </a:r>
            <a:endParaRPr lang="cs-CZ" sz="3600" b="1" dirty="0">
              <a:solidFill>
                <a:srgbClr val="FF0000"/>
              </a:solidFill>
            </a:endParaRPr>
          </a:p>
        </p:txBody>
      </p:sp>
      <p:pic>
        <p:nvPicPr>
          <p:cNvPr id="15362" name="Picture 2" descr="http://www.pekarstvi-fiala.cz/img_vyrobky/velke/kolacek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2066" y="3929066"/>
            <a:ext cx="3607559" cy="2405039"/>
          </a:xfrm>
          <a:prstGeom prst="rect">
            <a:avLst/>
          </a:prstGeom>
          <a:noFill/>
        </p:spPr>
      </p:pic>
      <p:pic>
        <p:nvPicPr>
          <p:cNvPr id="15366" name="Picture 6" descr="http://www.cateringshop.cz/fotky5639/fotos/_vyrn_174sv_kolac_makovy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034" y="214290"/>
            <a:ext cx="2286016" cy="2240296"/>
          </a:xfrm>
          <a:prstGeom prst="rect">
            <a:avLst/>
          </a:prstGeom>
          <a:noFill/>
        </p:spPr>
      </p:pic>
      <p:pic>
        <p:nvPicPr>
          <p:cNvPr id="15368" name="Picture 8" descr="http://www.pekarstviulifku.cz/pictures/big/14%20RAN_7686%20mandlov%C3%BD%20JPG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1472" y="3357562"/>
            <a:ext cx="4164369" cy="2766992"/>
          </a:xfrm>
          <a:prstGeom prst="rect">
            <a:avLst/>
          </a:prstGeom>
          <a:noFill/>
        </p:spPr>
      </p:pic>
      <p:pic>
        <p:nvPicPr>
          <p:cNvPr id="15370" name="Picture 10" descr="http://www.cateringshop.cz/fotky5639/fotos/_vyrn_319kolacek_maly_tvaroh_500x500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143504" y="285728"/>
            <a:ext cx="2143140" cy="214314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8075412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53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53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53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53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53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53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53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53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53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53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428604"/>
            <a:ext cx="8229600" cy="5697559"/>
          </a:xfrm>
        </p:spPr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cs-CZ" sz="1800" b="1" dirty="0" smtClean="0"/>
              <a:t>Zdroje:</a:t>
            </a:r>
          </a:p>
          <a:p>
            <a:pPr>
              <a:buNone/>
            </a:pPr>
            <a:r>
              <a:rPr lang="cs-CZ" sz="1200" b="1" i="1" dirty="0" smtClean="0"/>
              <a:t>Koláče:</a:t>
            </a:r>
            <a:r>
              <a:rPr lang="it-IT" sz="1200" b="1" i="1" dirty="0"/>
              <a:t>In: [online]. [cit. 2013-04-09]. Dostupné </a:t>
            </a:r>
            <a:r>
              <a:rPr lang="it-IT" sz="1200" b="1" i="1" dirty="0" smtClean="0"/>
              <a:t>z</a:t>
            </a:r>
            <a:r>
              <a:rPr lang="cs-CZ" sz="1200" b="1" i="1" dirty="0"/>
              <a:t>: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>
                <a:hlinkClick r:id="rId2" action="ppaction://hlinkpres?slideindex=1&amp;slidetitle="/>
              </a:rPr>
              <a:t>http://www.google.cz/imgres?q=kol%C3%A1%C4%8Dek&amp;num=10&amp;hl=cs&amp;sa=X&amp;tbo=d&amp;biw=1280&amp;bih=699&amp;tbm=isch&amp;tbnid=QN54VrfVCtuEhM:&amp;imgrefurl=http://www.cateringshop.cz/cateringshop/eshop/8-1-Svatebni-kolacky-a-dezerty/0/5/177-Svatebni-kolacek-velky-tvarohovy&amp;docid=io-LoiSGemVezM&amp;imgurl=http://www.cateringshop.cz/fotky5639/fotos/_vyrn_174sv_kolac_makovy2.jpg&amp;w=500&amp;h=490&amp;ei=LVa_UOPPFc2UswbsloDYCw&amp;zoom=1&amp;iact=hc&amp;vpx=12&amp;vpy=63&amp;dur=364&amp;hovh=202&amp;hovw=204&amp;tx=96&amp;ty=128&amp;sig=117481806889616934547&amp;page=1&amp;tbnh=136&amp;tbnw=129&amp;start=0&amp;ndsp=27&amp;ved=1t:429,r:0,s:0,i:81</a:t>
            </a:r>
            <a:br>
              <a:rPr lang="cs-CZ" sz="1200" dirty="0" smtClean="0">
                <a:hlinkClick r:id="rId2" action="ppaction://hlinkpres?slideindex=1&amp;slidetitle="/>
              </a:rPr>
            </a:br>
            <a:r>
              <a:rPr lang="cs-CZ" sz="1200" dirty="0" smtClean="0">
                <a:hlinkClick r:id="rId2" action="ppaction://hlinkpres?slideindex=1&amp;slidetitle="/>
              </a:rPr>
              <a:t/>
            </a:r>
            <a:br>
              <a:rPr lang="cs-CZ" sz="1200" dirty="0" smtClean="0">
                <a:hlinkClick r:id="rId2" action="ppaction://hlinkpres?slideindex=1&amp;slidetitle="/>
              </a:rPr>
            </a:br>
            <a:r>
              <a:rPr lang="cs-CZ" sz="1200" dirty="0" smtClean="0">
                <a:hlinkClick r:id="rId2" action="ppaction://hlinkpres?slideindex=1&amp;slidetitle="/>
              </a:rPr>
              <a:t>http://www.google.cz/imgres?q=kol%C3%A1%C4%8Dek&amp;num=10&amp;hl=cs&amp;sa=X&amp;tbo=d&amp;biw=1280&amp;bih=699&amp;tbm=isch&amp;tbnid=Nksr7RkCYJtlPM:&amp;imgrefurl=http://www.pekarstvi-fiala.cz/kolace.php&amp;docid=GuaaiBUrbtL6lM&amp;imgurl=http://www.pekarstvi-fiala.cz/img_vyrobky/velke/kolacek3.jpg&amp;w=900&amp;h=600&amp;ei=LVa_UOPPFc2UswbsloDYCw&amp;zoom=1&amp;iact=hc&amp;vpx=964&amp;vpy=75&amp;dur=706&amp;hovh=183&amp;hovw=275&amp;tx=183&amp;ty=137&amp;sig=117481806889616934547&amp;page=1&amp;tbnh=136&amp;tbnw=191&amp;start=0&amp;ndsp=27&amp;ved=1t:429,r:6,s:0,i:99</a:t>
            </a:r>
            <a:br>
              <a:rPr lang="cs-CZ" sz="1200" dirty="0" smtClean="0">
                <a:hlinkClick r:id="rId2" action="ppaction://hlinkpres?slideindex=1&amp;slidetitle="/>
              </a:rPr>
            </a:br>
            <a:r>
              <a:rPr lang="cs-CZ" sz="1200" dirty="0" smtClean="0">
                <a:hlinkClick r:id="rId2" action="ppaction://hlinkpres?slideindex=1&amp;slidetitle="/>
              </a:rPr>
              <a:t/>
            </a:r>
            <a:br>
              <a:rPr lang="cs-CZ" sz="1200" dirty="0" smtClean="0">
                <a:hlinkClick r:id="rId2" action="ppaction://hlinkpres?slideindex=1&amp;slidetitle="/>
              </a:rPr>
            </a:br>
            <a:r>
              <a:rPr lang="cs-CZ" sz="1200" dirty="0" smtClean="0">
                <a:hlinkClick r:id="rId2" action="ppaction://hlinkpres?slideindex=1&amp;slidetitle="/>
              </a:rPr>
              <a:t>http://www.google.cz/imgres?q=kol%C3%A1%C4%8Dek&amp;num=10&amp;hl=cs&amp;sa=X&amp;tbo=d&amp;biw=1280&amp;bih=699&amp;tbm=isch&amp;tbnid=sTviCLBoy9gpgM:&amp;imgrefurl=http://www.pekarstviulifku.cz/jemne-pecivo/kolace.htm&amp;docid=wU06aEK1h70_LM&amp;imgurl=http://www.pekarstviulifku.cz/pictures/big/14%252520RAN_7686%252520mandlov%2525C3%2525BD%252520JPG.jpg&amp;w=900&amp;h=598&amp;ei=LVa_UOPPFc2UswbsloDYCw&amp;zoom=1&amp;iact=hc&amp;vpx=665&amp;vpy=111&amp;dur=216&amp;hovh=183&amp;hovw=276&amp;tx=105&amp;ty=84&amp;sig=117481806889616934547&amp;page=2&amp;tbnh=134&amp;tbnw=185&amp;start=27&amp;ndsp=34&amp;ved=1t:429,r:31,s:0,i:178</a:t>
            </a:r>
            <a:br>
              <a:rPr lang="cs-CZ" sz="1200" dirty="0" smtClean="0">
                <a:hlinkClick r:id="rId2" action="ppaction://hlinkpres?slideindex=1&amp;slidetitle="/>
              </a:rPr>
            </a:br>
            <a:r>
              <a:rPr lang="cs-CZ" sz="1200" dirty="0" smtClean="0">
                <a:hlinkClick r:id="rId2" action="ppaction://hlinkpres?slideindex=1&amp;slidetitle="/>
              </a:rPr>
              <a:t/>
            </a:r>
            <a:br>
              <a:rPr lang="cs-CZ" sz="1200" dirty="0" smtClean="0">
                <a:hlinkClick r:id="rId2" action="ppaction://hlinkpres?slideindex=1&amp;slidetitle="/>
              </a:rPr>
            </a:br>
            <a:r>
              <a:rPr lang="cs-CZ" sz="1200" dirty="0" smtClean="0">
                <a:hlinkClick r:id="rId2" action="ppaction://hlinkpres?slideindex=1&amp;slidetitle="/>
              </a:rPr>
              <a:t>http://www.google.cz/imgres?q=kol%C3%A1%C4%8Dek&amp;num=10&amp;hl=cs&amp;sa=X&amp;tbo=d&amp;biw=1280&amp;bih=699&amp;tbm=isch&amp;tbnid=HABG9M6jcrjn7M:&amp;imgrefurl=http://www.cateringshop.cz/cateringshop/eshop/8-1-Svatebni-kolacky-a-dezerty/0/5/564-Svatebni-kolacek-maly-povidlovy&amp;docid=-X2nb9N-drf62M&amp;imgurl=http://www.cateringshop.cz/fotky5639/fotos/_vyrn_319kolacek_maly_tvaroh_500x500.jpg&amp;w=500&amp;h=500&amp;ei=LVa_UOPPFc2UswbsloDYCw&amp;zoom=1&amp;iact=hc&amp;vpx=405&amp;vpy=142&amp;dur=450&amp;hovh=158&amp;hovw=151&amp;tx=101&amp;ty=131&amp;sig=117481806889616934547&amp;page=2&amp;tbnh=139&amp;tbnw=131&amp;start=27&amp;ndsp=34&amp;ved=1t:429,r:43,s:0,i:214</a:t>
            </a:r>
            <a:endParaRPr lang="cs-CZ" sz="1200" dirty="0" smtClean="0"/>
          </a:p>
          <a:p>
            <a:pPr>
              <a:buNone/>
            </a:pPr>
            <a:r>
              <a:rPr lang="cs-CZ" sz="1200" b="1" dirty="0" smtClean="0"/>
              <a:t>Králíček:</a:t>
            </a:r>
            <a:r>
              <a:rPr lang="it-IT" sz="1200" b="1" dirty="0"/>
              <a:t>In: [online]. [cit. 2013-04-09]. </a:t>
            </a:r>
            <a:r>
              <a:rPr lang="it-IT" sz="1200" b="1"/>
              <a:t>Dostupné z</a:t>
            </a:r>
            <a:r>
              <a:rPr lang="it-IT" sz="1200" b="1" smtClean="0"/>
              <a:t>:</a:t>
            </a:r>
            <a:r>
              <a:rPr lang="cs-CZ" sz="1200" b="1" dirty="0" smtClean="0"/>
              <a:t/>
            </a:r>
            <a:br>
              <a:rPr lang="cs-CZ" sz="1200" b="1" dirty="0" smtClean="0"/>
            </a:br>
            <a:r>
              <a:rPr lang="cs-CZ" sz="1200" dirty="0" smtClean="0">
                <a:hlinkClick r:id="rId2" action="ppaction://hlinkpres?slideindex=1&amp;slidetitle="/>
              </a:rPr>
              <a:t>http://www.</a:t>
            </a:r>
            <a:r>
              <a:rPr lang="cs-CZ" sz="1200" dirty="0" err="1" smtClean="0">
                <a:hlinkClick r:id="rId2" action="ppaction://hlinkpres?slideindex=1&amp;slidetitle="/>
              </a:rPr>
              <a:t>google.cz</a:t>
            </a:r>
            <a:r>
              <a:rPr lang="cs-CZ" sz="1200" dirty="0" smtClean="0">
                <a:hlinkClick r:id="rId2" action="ppaction://hlinkpres?slideindex=1&amp;slidetitle="/>
              </a:rPr>
              <a:t>/</a:t>
            </a:r>
            <a:r>
              <a:rPr lang="cs-CZ" sz="1200" dirty="0" err="1" smtClean="0">
                <a:hlinkClick r:id="rId2" action="ppaction://hlinkpres?slideindex=1&amp;slidetitle="/>
              </a:rPr>
              <a:t>imgres</a:t>
            </a:r>
            <a:r>
              <a:rPr lang="cs-CZ" sz="1200" dirty="0" smtClean="0">
                <a:hlinkClick r:id="rId2" action="ppaction://hlinkpres?slideindex=1&amp;slidetitle="/>
              </a:rPr>
              <a:t>?q=u%C4%8Ditel+</a:t>
            </a:r>
            <a:r>
              <a:rPr lang="cs-CZ" sz="1200" dirty="0" err="1" smtClean="0">
                <a:hlinkClick r:id="rId2" action="ppaction://hlinkpres?slideindex=1&amp;slidetitle="/>
              </a:rPr>
              <a:t>clipart</a:t>
            </a:r>
            <a:r>
              <a:rPr lang="cs-CZ" sz="1200" dirty="0" smtClean="0">
                <a:hlinkClick r:id="rId2" action="ppaction://hlinkpres?slideindex=1&amp;slidetitle="/>
              </a:rPr>
              <a:t>&amp;</a:t>
            </a:r>
            <a:r>
              <a:rPr lang="cs-CZ" sz="1200" dirty="0" err="1" smtClean="0">
                <a:hlinkClick r:id="rId2" action="ppaction://hlinkpres?slideindex=1&amp;slidetitle="/>
              </a:rPr>
              <a:t>hl</a:t>
            </a:r>
            <a:r>
              <a:rPr lang="cs-CZ" sz="1200" dirty="0" smtClean="0">
                <a:hlinkClick r:id="rId2" action="ppaction://hlinkpres?slideindex=1&amp;slidetitle="/>
              </a:rPr>
              <a:t>=</a:t>
            </a:r>
            <a:r>
              <a:rPr lang="cs-CZ" sz="1200" dirty="0" err="1" smtClean="0">
                <a:hlinkClick r:id="rId2" action="ppaction://hlinkpres?slideindex=1&amp;slidetitle="/>
              </a:rPr>
              <a:t>cs</a:t>
            </a:r>
            <a:r>
              <a:rPr lang="cs-CZ" sz="1200" dirty="0" smtClean="0">
                <a:hlinkClick r:id="rId2" action="ppaction://hlinkpres?slideindex=1&amp;slidetitle="/>
              </a:rPr>
              <a:t>&amp;</a:t>
            </a:r>
            <a:r>
              <a:rPr lang="cs-CZ" sz="1200" dirty="0" err="1" smtClean="0">
                <a:hlinkClick r:id="rId2" action="ppaction://hlinkpres?slideindex=1&amp;slidetitle="/>
              </a:rPr>
              <a:t>sa</a:t>
            </a:r>
            <a:r>
              <a:rPr lang="cs-CZ" sz="1200" dirty="0" smtClean="0">
                <a:hlinkClick r:id="rId2" action="ppaction://hlinkpres?slideindex=1&amp;slidetitle="/>
              </a:rPr>
              <a:t>=X&amp;</a:t>
            </a:r>
            <a:r>
              <a:rPr lang="cs-CZ" sz="1200" dirty="0" err="1" smtClean="0">
                <a:hlinkClick r:id="rId2" action="ppaction://hlinkpres?slideindex=1&amp;slidetitle="/>
              </a:rPr>
              <a:t>tbo</a:t>
            </a:r>
            <a:r>
              <a:rPr lang="cs-CZ" sz="1200" dirty="0" smtClean="0">
                <a:hlinkClick r:id="rId2" action="ppaction://hlinkpres?slideindex=1&amp;slidetitle="/>
              </a:rPr>
              <a:t>=d&amp;</a:t>
            </a:r>
            <a:r>
              <a:rPr lang="cs-CZ" sz="1200" dirty="0" err="1" smtClean="0">
                <a:hlinkClick r:id="rId2" action="ppaction://hlinkpres?slideindex=1&amp;slidetitle="/>
              </a:rPr>
              <a:t>biw</a:t>
            </a:r>
            <a:r>
              <a:rPr lang="cs-CZ" sz="1200" dirty="0" smtClean="0">
                <a:hlinkClick r:id="rId2" action="ppaction://hlinkpres?slideindex=1&amp;slidetitle="/>
              </a:rPr>
              <a:t>=1280&amp;</a:t>
            </a:r>
            <a:r>
              <a:rPr lang="cs-CZ" sz="1200" dirty="0" err="1" smtClean="0">
                <a:hlinkClick r:id="rId2" action="ppaction://hlinkpres?slideindex=1&amp;slidetitle="/>
              </a:rPr>
              <a:t>bih</a:t>
            </a:r>
            <a:r>
              <a:rPr lang="cs-CZ" sz="1200" dirty="0" smtClean="0">
                <a:hlinkClick r:id="rId2" action="ppaction://hlinkpres?slideindex=1&amp;slidetitle="/>
              </a:rPr>
              <a:t>=699&amp;</a:t>
            </a:r>
            <a:r>
              <a:rPr lang="cs-CZ" sz="1200" dirty="0" err="1" smtClean="0">
                <a:hlinkClick r:id="rId2" action="ppaction://hlinkpres?slideindex=1&amp;slidetitle="/>
              </a:rPr>
              <a:t>tbm</a:t>
            </a:r>
            <a:r>
              <a:rPr lang="cs-CZ" sz="1200" dirty="0" smtClean="0">
                <a:hlinkClick r:id="rId2" action="ppaction://hlinkpres?slideindex=1&amp;slidetitle="/>
              </a:rPr>
              <a:t>=</a:t>
            </a:r>
            <a:r>
              <a:rPr lang="cs-CZ" sz="1200" dirty="0" err="1" smtClean="0">
                <a:hlinkClick r:id="rId2" action="ppaction://hlinkpres?slideindex=1&amp;slidetitle="/>
              </a:rPr>
              <a:t>isch</a:t>
            </a:r>
            <a:r>
              <a:rPr lang="cs-CZ" sz="1200" dirty="0" smtClean="0">
                <a:hlinkClick r:id="rId2" action="ppaction://hlinkpres?slideindex=1&amp;slidetitle="/>
              </a:rPr>
              <a:t>&amp;</a:t>
            </a:r>
            <a:r>
              <a:rPr lang="cs-CZ" sz="1200" dirty="0" err="1" smtClean="0">
                <a:hlinkClick r:id="rId2" action="ppaction://hlinkpres?slideindex=1&amp;slidetitle="/>
              </a:rPr>
              <a:t>tbnid</a:t>
            </a:r>
            <a:r>
              <a:rPr lang="cs-CZ" sz="1200" dirty="0" smtClean="0">
                <a:hlinkClick r:id="rId2" action="ppaction://hlinkpres?slideindex=1&amp;slidetitle="/>
              </a:rPr>
              <a:t>=ZatmurD3QBzy-M:&amp;</a:t>
            </a:r>
            <a:r>
              <a:rPr lang="cs-CZ" sz="1200" dirty="0" err="1" smtClean="0">
                <a:hlinkClick r:id="rId2" action="ppaction://hlinkpres?slideindex=1&amp;slidetitle="/>
              </a:rPr>
              <a:t>imgrefurl</a:t>
            </a:r>
            <a:r>
              <a:rPr lang="cs-CZ" sz="1200" dirty="0" smtClean="0">
                <a:hlinkClick r:id="rId2" action="ppaction://hlinkpres?slideindex=1&amp;slidetitle="/>
              </a:rPr>
              <a:t>=http://kerndlova64.blog.cz/0709/celebrity001&amp;</a:t>
            </a:r>
            <a:r>
              <a:rPr lang="cs-CZ" sz="1200" dirty="0" err="1" smtClean="0">
                <a:hlinkClick r:id="rId2" action="ppaction://hlinkpres?slideindex=1&amp;slidetitle="/>
              </a:rPr>
              <a:t>docid</a:t>
            </a:r>
            <a:r>
              <a:rPr lang="cs-CZ" sz="1200" dirty="0" smtClean="0">
                <a:hlinkClick r:id="rId2" action="ppaction://hlinkpres?slideindex=1&amp;slidetitle="/>
              </a:rPr>
              <a:t>=bFhJINa8MU_</a:t>
            </a:r>
            <a:r>
              <a:rPr lang="cs-CZ" sz="1200" dirty="0" err="1" smtClean="0">
                <a:hlinkClick r:id="rId2" action="ppaction://hlinkpres?slideindex=1&amp;slidetitle="/>
              </a:rPr>
              <a:t>DiM</a:t>
            </a:r>
            <a:r>
              <a:rPr lang="cs-CZ" sz="1200" dirty="0" smtClean="0">
                <a:hlinkClick r:id="rId2" action="ppaction://hlinkpres?slideindex=1&amp;slidetitle="/>
              </a:rPr>
              <a:t>&amp;</a:t>
            </a:r>
            <a:r>
              <a:rPr lang="cs-CZ" sz="1200" dirty="0" err="1" smtClean="0">
                <a:hlinkClick r:id="rId2" action="ppaction://hlinkpres?slideindex=1&amp;slidetitle="/>
              </a:rPr>
              <a:t>imgurl</a:t>
            </a:r>
            <a:r>
              <a:rPr lang="cs-CZ" sz="1200" dirty="0" smtClean="0">
                <a:hlinkClick r:id="rId2" action="ppaction://hlinkpres?slideindex=1&amp;slidetitle="/>
              </a:rPr>
              <a:t>=http://www.</a:t>
            </a:r>
            <a:r>
              <a:rPr lang="cs-CZ" sz="1200" dirty="0" err="1" smtClean="0">
                <a:hlinkClick r:id="rId2" action="ppaction://hlinkpres?slideindex=1&amp;slidetitle="/>
              </a:rPr>
              <a:t>diddlmania.com</a:t>
            </a:r>
            <a:r>
              <a:rPr lang="cs-CZ" sz="1200" dirty="0" smtClean="0">
                <a:hlinkClick r:id="rId2" action="ppaction://hlinkpres?slideindex=1&amp;slidetitle="/>
              </a:rPr>
              <a:t>/</a:t>
            </a:r>
            <a:r>
              <a:rPr lang="cs-CZ" sz="1200" dirty="0" err="1" smtClean="0">
                <a:hlinkClick r:id="rId2" action="ppaction://hlinkpres?slideindex=1&amp;slidetitle="/>
              </a:rPr>
              <a:t>immagini</a:t>
            </a:r>
            <a:r>
              <a:rPr lang="cs-CZ" sz="1200" dirty="0" smtClean="0">
                <a:hlinkClick r:id="rId2" action="ppaction://hlinkpres?slideindex=1&amp;slidetitle="/>
              </a:rPr>
              <a:t>/</a:t>
            </a:r>
            <a:r>
              <a:rPr lang="cs-CZ" sz="1200" dirty="0" err="1" smtClean="0">
                <a:hlinkClick r:id="rId2" action="ppaction://hlinkpres?slideindex=1&amp;slidetitle="/>
              </a:rPr>
              <a:t>clipart</a:t>
            </a:r>
            <a:r>
              <a:rPr lang="cs-CZ" sz="1200" dirty="0" smtClean="0">
                <a:hlinkClick r:id="rId2" action="ppaction://hlinkpres?slideindex=1&amp;slidetitle="/>
              </a:rPr>
              <a:t>/</a:t>
            </a:r>
            <a:r>
              <a:rPr lang="cs-CZ" sz="1200" dirty="0" err="1" smtClean="0">
                <a:hlinkClick r:id="rId2" action="ppaction://hlinkpres?slideindex=1&amp;slidetitle="/>
              </a:rPr>
              <a:t>diddlmania</a:t>
            </a:r>
            <a:r>
              <a:rPr lang="cs-CZ" sz="1200" dirty="0" smtClean="0">
                <a:hlinkClick r:id="rId2" action="ppaction://hlinkpres?slideindex=1&amp;slidetitle="/>
              </a:rPr>
              <a:t>_593.gif&amp;w=382&amp;h=600&amp;</a:t>
            </a:r>
            <a:r>
              <a:rPr lang="cs-CZ" sz="1200" dirty="0" err="1" smtClean="0">
                <a:hlinkClick r:id="rId2" action="ppaction://hlinkpres?slideindex=1&amp;slidetitle="/>
              </a:rPr>
              <a:t>ei</a:t>
            </a:r>
            <a:r>
              <a:rPr lang="cs-CZ" sz="1200" dirty="0" smtClean="0">
                <a:hlinkClick r:id="rId2" action="ppaction://hlinkpres?slideindex=1&amp;slidetitle="/>
              </a:rPr>
              <a:t>=</a:t>
            </a:r>
            <a:r>
              <a:rPr lang="cs-CZ" sz="1200" dirty="0" err="1" smtClean="0">
                <a:hlinkClick r:id="rId2" action="ppaction://hlinkpres?slideindex=1&amp;slidetitle="/>
              </a:rPr>
              <a:t>Lle</a:t>
            </a:r>
            <a:r>
              <a:rPr lang="cs-CZ" sz="1200" dirty="0" smtClean="0">
                <a:hlinkClick r:id="rId2" action="ppaction://hlinkpres?slideindex=1&amp;slidetitle="/>
              </a:rPr>
              <a:t>_UMawE83ltQbN2IHgCg&amp;zoom=1&amp;</a:t>
            </a:r>
            <a:r>
              <a:rPr lang="cs-CZ" sz="1200" dirty="0" err="1" smtClean="0">
                <a:hlinkClick r:id="rId2" action="ppaction://hlinkpres?slideindex=1&amp;slidetitle="/>
              </a:rPr>
              <a:t>iact</a:t>
            </a:r>
            <a:r>
              <a:rPr lang="cs-CZ" sz="1200" dirty="0" smtClean="0">
                <a:hlinkClick r:id="rId2" action="ppaction://hlinkpres?slideindex=1&amp;slidetitle="/>
              </a:rPr>
              <a:t>=</a:t>
            </a:r>
            <a:r>
              <a:rPr lang="cs-CZ" sz="1200" dirty="0" err="1" smtClean="0">
                <a:hlinkClick r:id="rId2" action="ppaction://hlinkpres?slideindex=1&amp;slidetitle="/>
              </a:rPr>
              <a:t>hc</a:t>
            </a:r>
            <a:r>
              <a:rPr lang="cs-CZ" sz="1200" dirty="0" smtClean="0">
                <a:hlinkClick r:id="rId2" action="ppaction://hlinkpres?slideindex=1&amp;slidetitle="/>
              </a:rPr>
              <a:t>&amp;</a:t>
            </a:r>
            <a:r>
              <a:rPr lang="cs-CZ" sz="1200" dirty="0" err="1" smtClean="0">
                <a:hlinkClick r:id="rId2" action="ppaction://hlinkpres?slideindex=1&amp;slidetitle="/>
              </a:rPr>
              <a:t>vpx</a:t>
            </a:r>
            <a:r>
              <a:rPr lang="cs-CZ" sz="1200" dirty="0" smtClean="0">
                <a:hlinkClick r:id="rId2" action="ppaction://hlinkpres?slideindex=1&amp;slidetitle="/>
              </a:rPr>
              <a:t>=829&amp;</a:t>
            </a:r>
            <a:r>
              <a:rPr lang="cs-CZ" sz="1200" dirty="0" err="1" smtClean="0">
                <a:hlinkClick r:id="rId2" action="ppaction://hlinkpres?slideindex=1&amp;slidetitle="/>
              </a:rPr>
              <a:t>vpy</a:t>
            </a:r>
            <a:r>
              <a:rPr lang="cs-CZ" sz="1200" dirty="0" smtClean="0">
                <a:hlinkClick r:id="rId2" action="ppaction://hlinkpres?slideindex=1&amp;slidetitle="/>
              </a:rPr>
              <a:t>=228&amp;dur=2864&amp;</a:t>
            </a:r>
            <a:r>
              <a:rPr lang="cs-CZ" sz="1200" dirty="0" err="1" smtClean="0">
                <a:hlinkClick r:id="rId2" action="ppaction://hlinkpres?slideindex=1&amp;slidetitle="/>
              </a:rPr>
              <a:t>hovh</a:t>
            </a:r>
            <a:r>
              <a:rPr lang="cs-CZ" sz="1200" dirty="0" smtClean="0">
                <a:hlinkClick r:id="rId2" action="ppaction://hlinkpres?slideindex=1&amp;slidetitle="/>
              </a:rPr>
              <a:t>=281&amp;</a:t>
            </a:r>
            <a:r>
              <a:rPr lang="cs-CZ" sz="1200" dirty="0" err="1" smtClean="0">
                <a:hlinkClick r:id="rId2" action="ppaction://hlinkpres?slideindex=1&amp;slidetitle="/>
              </a:rPr>
              <a:t>hovw</a:t>
            </a:r>
            <a:r>
              <a:rPr lang="cs-CZ" sz="1200" dirty="0" smtClean="0">
                <a:hlinkClick r:id="rId2" action="ppaction://hlinkpres?slideindex=1&amp;slidetitle="/>
              </a:rPr>
              <a:t>=179&amp;</a:t>
            </a:r>
            <a:r>
              <a:rPr lang="cs-CZ" sz="1200" dirty="0" err="1" smtClean="0">
                <a:hlinkClick r:id="rId2" action="ppaction://hlinkpres?slideindex=1&amp;slidetitle="/>
              </a:rPr>
              <a:t>tx</a:t>
            </a:r>
            <a:r>
              <a:rPr lang="cs-CZ" sz="1200" dirty="0" smtClean="0">
                <a:hlinkClick r:id="rId2" action="ppaction://hlinkpres?slideindex=1&amp;slidetitle="/>
              </a:rPr>
              <a:t>=124&amp;ty=189&amp;</a:t>
            </a:r>
            <a:r>
              <a:rPr lang="cs-CZ" sz="1200" dirty="0" err="1" smtClean="0">
                <a:hlinkClick r:id="rId2" action="ppaction://hlinkpres?slideindex=1&amp;slidetitle="/>
              </a:rPr>
              <a:t>sig</a:t>
            </a:r>
            <a:r>
              <a:rPr lang="cs-CZ" sz="1200" dirty="0" smtClean="0">
                <a:hlinkClick r:id="rId2" action="ppaction://hlinkpres?slideindex=1&amp;slidetitle="/>
              </a:rPr>
              <a:t>=117481806889616934547&amp;</a:t>
            </a:r>
            <a:r>
              <a:rPr lang="cs-CZ" sz="1200" dirty="0" err="1" smtClean="0">
                <a:hlinkClick r:id="rId2" action="ppaction://hlinkpres?slideindex=1&amp;slidetitle="/>
              </a:rPr>
              <a:t>page</a:t>
            </a:r>
            <a:r>
              <a:rPr lang="cs-CZ" sz="1200" dirty="0" smtClean="0">
                <a:hlinkClick r:id="rId2" action="ppaction://hlinkpres?slideindex=1&amp;slidetitle="/>
              </a:rPr>
              <a:t>=2&amp;</a:t>
            </a:r>
            <a:r>
              <a:rPr lang="cs-CZ" sz="1200" dirty="0" err="1" smtClean="0">
                <a:hlinkClick r:id="rId2" action="ppaction://hlinkpres?slideindex=1&amp;slidetitle="/>
              </a:rPr>
              <a:t>tbnh</a:t>
            </a:r>
            <a:r>
              <a:rPr lang="cs-CZ" sz="1200" dirty="0" smtClean="0">
                <a:hlinkClick r:id="rId2" action="ppaction://hlinkpres?slideindex=1&amp;slidetitle="/>
              </a:rPr>
              <a:t>=143&amp;</a:t>
            </a:r>
            <a:r>
              <a:rPr lang="cs-CZ" sz="1200" dirty="0" err="1" smtClean="0">
                <a:hlinkClick r:id="rId2" action="ppaction://hlinkpres?slideindex=1&amp;slidetitle="/>
              </a:rPr>
              <a:t>tbnw</a:t>
            </a:r>
            <a:r>
              <a:rPr lang="cs-CZ" sz="1200" dirty="0" smtClean="0">
                <a:hlinkClick r:id="rId2" action="ppaction://hlinkpres?slideindex=1&amp;slidetitle="/>
              </a:rPr>
              <a:t>=80&amp;start=29&amp;</a:t>
            </a:r>
            <a:r>
              <a:rPr lang="cs-CZ" sz="1200" dirty="0" err="1" smtClean="0">
                <a:hlinkClick r:id="rId2" action="ppaction://hlinkpres?slideindex=1&amp;slidetitle="/>
              </a:rPr>
              <a:t>ndsp</a:t>
            </a:r>
            <a:r>
              <a:rPr lang="cs-CZ" sz="1200" dirty="0" smtClean="0">
                <a:hlinkClick r:id="rId2" action="ppaction://hlinkpres?slideindex=1&amp;slidetitle="/>
              </a:rPr>
              <a:t>=37&amp;</a:t>
            </a:r>
            <a:r>
              <a:rPr lang="cs-CZ" sz="1200" dirty="0" err="1" smtClean="0">
                <a:hlinkClick r:id="rId2" action="ppaction://hlinkpres?slideindex=1&amp;slidetitle="/>
              </a:rPr>
              <a:t>ved</a:t>
            </a:r>
            <a:r>
              <a:rPr lang="cs-CZ" sz="1200" dirty="0" smtClean="0">
                <a:hlinkClick r:id="rId2" action="ppaction://hlinkpres?slideindex=1&amp;slidetitle="/>
              </a:rPr>
              <a:t>=1t:429,r:48,s:0,i:229</a:t>
            </a:r>
            <a:br>
              <a:rPr lang="cs-CZ" sz="1200" dirty="0" smtClean="0">
                <a:hlinkClick r:id="rId2" action="ppaction://hlinkpres?slideindex=1&amp;slidetitle="/>
              </a:rPr>
            </a:br>
            <a:r>
              <a:rPr lang="cs-CZ" sz="1200" dirty="0" smtClean="0">
                <a:hlinkClick r:id="rId2" action="ppaction://hlinkpres?slideindex=1&amp;slidetitle="/>
              </a:rPr>
              <a:t/>
            </a:r>
            <a:br>
              <a:rPr lang="cs-CZ" sz="1200" dirty="0" smtClean="0">
                <a:hlinkClick r:id="rId2" action="ppaction://hlinkpres?slideindex=1&amp;slidetitle="/>
              </a:rPr>
            </a:br>
            <a:r>
              <a:rPr lang="cs-CZ" sz="1200" dirty="0" smtClean="0">
                <a:hlinkClick r:id="rId2" action="ppaction://hlinkpres?slideindex=1&amp;slidetitle="/>
              </a:rPr>
              <a:t>http://www.</a:t>
            </a:r>
            <a:r>
              <a:rPr lang="cs-CZ" sz="1200" dirty="0" err="1" smtClean="0">
                <a:hlinkClick r:id="rId2" action="ppaction://hlinkpres?slideindex=1&amp;slidetitle="/>
              </a:rPr>
              <a:t>google.cz</a:t>
            </a:r>
            <a:r>
              <a:rPr lang="cs-CZ" sz="1200" dirty="0" smtClean="0">
                <a:hlinkClick r:id="rId2" action="ppaction://hlinkpres?slideindex=1&amp;slidetitle="/>
              </a:rPr>
              <a:t>/</a:t>
            </a:r>
            <a:r>
              <a:rPr lang="cs-CZ" sz="1200" dirty="0" err="1" smtClean="0">
                <a:hlinkClick r:id="rId2" action="ppaction://hlinkpres?slideindex=1&amp;slidetitle="/>
              </a:rPr>
              <a:t>imgres</a:t>
            </a:r>
            <a:r>
              <a:rPr lang="cs-CZ" sz="1200" dirty="0" smtClean="0">
                <a:hlinkClick r:id="rId2" action="ppaction://hlinkpres?slideindex=1&amp;slidetitle="/>
              </a:rPr>
              <a:t>?q=u%C4%8Ditel+</a:t>
            </a:r>
            <a:r>
              <a:rPr lang="cs-CZ" sz="1200" dirty="0" err="1" smtClean="0">
                <a:hlinkClick r:id="rId2" action="ppaction://hlinkpres?slideindex=1&amp;slidetitle="/>
              </a:rPr>
              <a:t>clipart</a:t>
            </a:r>
            <a:r>
              <a:rPr lang="cs-CZ" sz="1200" dirty="0" smtClean="0">
                <a:hlinkClick r:id="rId2" action="ppaction://hlinkpres?slideindex=1&amp;slidetitle="/>
              </a:rPr>
              <a:t>&amp;</a:t>
            </a:r>
            <a:r>
              <a:rPr lang="cs-CZ" sz="1200" dirty="0" err="1" smtClean="0">
                <a:hlinkClick r:id="rId2" action="ppaction://hlinkpres?slideindex=1&amp;slidetitle="/>
              </a:rPr>
              <a:t>hl</a:t>
            </a:r>
            <a:r>
              <a:rPr lang="cs-CZ" sz="1200" dirty="0" smtClean="0">
                <a:hlinkClick r:id="rId2" action="ppaction://hlinkpres?slideindex=1&amp;slidetitle="/>
              </a:rPr>
              <a:t>=</a:t>
            </a:r>
            <a:r>
              <a:rPr lang="cs-CZ" sz="1200" dirty="0" err="1" smtClean="0">
                <a:hlinkClick r:id="rId2" action="ppaction://hlinkpres?slideindex=1&amp;slidetitle="/>
              </a:rPr>
              <a:t>cs</a:t>
            </a:r>
            <a:r>
              <a:rPr lang="cs-CZ" sz="1200" dirty="0" smtClean="0">
                <a:hlinkClick r:id="rId2" action="ppaction://hlinkpres?slideindex=1&amp;slidetitle="/>
              </a:rPr>
              <a:t>&amp;</a:t>
            </a:r>
            <a:r>
              <a:rPr lang="cs-CZ" sz="1200" dirty="0" err="1" smtClean="0">
                <a:hlinkClick r:id="rId2" action="ppaction://hlinkpres?slideindex=1&amp;slidetitle="/>
              </a:rPr>
              <a:t>sa</a:t>
            </a:r>
            <a:r>
              <a:rPr lang="cs-CZ" sz="1200" dirty="0" smtClean="0">
                <a:hlinkClick r:id="rId2" action="ppaction://hlinkpres?slideindex=1&amp;slidetitle="/>
              </a:rPr>
              <a:t>=X&amp;</a:t>
            </a:r>
            <a:r>
              <a:rPr lang="cs-CZ" sz="1200" dirty="0" err="1" smtClean="0">
                <a:hlinkClick r:id="rId2" action="ppaction://hlinkpres?slideindex=1&amp;slidetitle="/>
              </a:rPr>
              <a:t>tbo</a:t>
            </a:r>
            <a:r>
              <a:rPr lang="cs-CZ" sz="1200" dirty="0" smtClean="0">
                <a:hlinkClick r:id="rId2" action="ppaction://hlinkpres?slideindex=1&amp;slidetitle="/>
              </a:rPr>
              <a:t>=d&amp;</a:t>
            </a:r>
            <a:r>
              <a:rPr lang="cs-CZ" sz="1200" dirty="0" err="1" smtClean="0">
                <a:hlinkClick r:id="rId2" action="ppaction://hlinkpres?slideindex=1&amp;slidetitle="/>
              </a:rPr>
              <a:t>biw</a:t>
            </a:r>
            <a:r>
              <a:rPr lang="cs-CZ" sz="1200" dirty="0" smtClean="0">
                <a:hlinkClick r:id="rId2" action="ppaction://hlinkpres?slideindex=1&amp;slidetitle="/>
              </a:rPr>
              <a:t>=1280&amp;</a:t>
            </a:r>
            <a:r>
              <a:rPr lang="cs-CZ" sz="1200" dirty="0" err="1" smtClean="0">
                <a:hlinkClick r:id="rId2" action="ppaction://hlinkpres?slideindex=1&amp;slidetitle="/>
              </a:rPr>
              <a:t>bih</a:t>
            </a:r>
            <a:r>
              <a:rPr lang="cs-CZ" sz="1200" dirty="0" smtClean="0">
                <a:hlinkClick r:id="rId2" action="ppaction://hlinkpres?slideindex=1&amp;slidetitle="/>
              </a:rPr>
              <a:t>=699&amp;</a:t>
            </a:r>
            <a:r>
              <a:rPr lang="cs-CZ" sz="1200" dirty="0" err="1" smtClean="0">
                <a:hlinkClick r:id="rId2" action="ppaction://hlinkpres?slideindex=1&amp;slidetitle="/>
              </a:rPr>
              <a:t>tbm</a:t>
            </a:r>
            <a:r>
              <a:rPr lang="cs-CZ" sz="1200" dirty="0" smtClean="0">
                <a:hlinkClick r:id="rId2" action="ppaction://hlinkpres?slideindex=1&amp;slidetitle="/>
              </a:rPr>
              <a:t>=</a:t>
            </a:r>
            <a:r>
              <a:rPr lang="cs-CZ" sz="1200" dirty="0" err="1" smtClean="0">
                <a:hlinkClick r:id="rId2" action="ppaction://hlinkpres?slideindex=1&amp;slidetitle="/>
              </a:rPr>
              <a:t>isch</a:t>
            </a:r>
            <a:r>
              <a:rPr lang="cs-CZ" sz="1200" dirty="0" smtClean="0">
                <a:hlinkClick r:id="rId2" action="ppaction://hlinkpres?slideindex=1&amp;slidetitle="/>
              </a:rPr>
              <a:t>&amp;</a:t>
            </a:r>
            <a:r>
              <a:rPr lang="cs-CZ" sz="1200" dirty="0" err="1" smtClean="0">
                <a:hlinkClick r:id="rId2" action="ppaction://hlinkpres?slideindex=1&amp;slidetitle="/>
              </a:rPr>
              <a:t>tbnid</a:t>
            </a:r>
            <a:r>
              <a:rPr lang="cs-CZ" sz="1200" dirty="0" smtClean="0">
                <a:hlinkClick r:id="rId2" action="ppaction://hlinkpres?slideindex=1&amp;slidetitle="/>
              </a:rPr>
              <a:t>=k2sHlCw9Hg2nzM:&amp;</a:t>
            </a:r>
            <a:r>
              <a:rPr lang="cs-CZ" sz="1200" dirty="0" err="1" smtClean="0">
                <a:hlinkClick r:id="rId2" action="ppaction://hlinkpres?slideindex=1&amp;slidetitle="/>
              </a:rPr>
              <a:t>imgrefurl</a:t>
            </a:r>
            <a:r>
              <a:rPr lang="cs-CZ" sz="1200" dirty="0" smtClean="0">
                <a:hlinkClick r:id="rId2" action="ppaction://hlinkpres?slideindex=1&amp;slidetitle="/>
              </a:rPr>
              <a:t>=http://kerndlova64.blog.cz/0709/celebrity001&amp;</a:t>
            </a:r>
            <a:r>
              <a:rPr lang="cs-CZ" sz="1200" dirty="0" err="1" smtClean="0">
                <a:hlinkClick r:id="rId2" action="ppaction://hlinkpres?slideindex=1&amp;slidetitle="/>
              </a:rPr>
              <a:t>docid</a:t>
            </a:r>
            <a:r>
              <a:rPr lang="cs-CZ" sz="1200" dirty="0" smtClean="0">
                <a:hlinkClick r:id="rId2" action="ppaction://hlinkpres?slideindex=1&amp;slidetitle="/>
              </a:rPr>
              <a:t>=bFhJINa8MU_</a:t>
            </a:r>
            <a:r>
              <a:rPr lang="cs-CZ" sz="1200" dirty="0" err="1" smtClean="0">
                <a:hlinkClick r:id="rId2" action="ppaction://hlinkpres?slideindex=1&amp;slidetitle="/>
              </a:rPr>
              <a:t>DiM</a:t>
            </a:r>
            <a:r>
              <a:rPr lang="cs-CZ" sz="1200" dirty="0" smtClean="0">
                <a:hlinkClick r:id="rId2" action="ppaction://hlinkpres?slideindex=1&amp;slidetitle="/>
              </a:rPr>
              <a:t>&amp;</a:t>
            </a:r>
            <a:r>
              <a:rPr lang="cs-CZ" sz="1200" dirty="0" err="1" smtClean="0">
                <a:hlinkClick r:id="rId2" action="ppaction://hlinkpres?slideindex=1&amp;slidetitle="/>
              </a:rPr>
              <a:t>imgurl</a:t>
            </a:r>
            <a:r>
              <a:rPr lang="cs-CZ" sz="1200" dirty="0" smtClean="0">
                <a:hlinkClick r:id="rId2" action="ppaction://hlinkpres?slideindex=1&amp;slidetitle="/>
              </a:rPr>
              <a:t>=http://www.</a:t>
            </a:r>
            <a:r>
              <a:rPr lang="cs-CZ" sz="1200" dirty="0" err="1" smtClean="0">
                <a:hlinkClick r:id="rId2" action="ppaction://hlinkpres?slideindex=1&amp;slidetitle="/>
              </a:rPr>
              <a:t>diddlmania.com</a:t>
            </a:r>
            <a:r>
              <a:rPr lang="cs-CZ" sz="1200" dirty="0" smtClean="0">
                <a:hlinkClick r:id="rId2" action="ppaction://hlinkpres?slideindex=1&amp;slidetitle="/>
              </a:rPr>
              <a:t>/</a:t>
            </a:r>
            <a:r>
              <a:rPr lang="cs-CZ" sz="1200" dirty="0" err="1" smtClean="0">
                <a:hlinkClick r:id="rId2" action="ppaction://hlinkpres?slideindex=1&amp;slidetitle="/>
              </a:rPr>
              <a:t>immagini</a:t>
            </a:r>
            <a:r>
              <a:rPr lang="cs-CZ" sz="1200" dirty="0" smtClean="0">
                <a:hlinkClick r:id="rId2" action="ppaction://hlinkpres?slideindex=1&amp;slidetitle="/>
              </a:rPr>
              <a:t>/</a:t>
            </a:r>
            <a:r>
              <a:rPr lang="cs-CZ" sz="1200" dirty="0" err="1" smtClean="0">
                <a:hlinkClick r:id="rId2" action="ppaction://hlinkpres?slideindex=1&amp;slidetitle="/>
              </a:rPr>
              <a:t>clipart</a:t>
            </a:r>
            <a:r>
              <a:rPr lang="cs-CZ" sz="1200" dirty="0" smtClean="0">
                <a:hlinkClick r:id="rId2" action="ppaction://hlinkpres?slideindex=1&amp;slidetitle="/>
              </a:rPr>
              <a:t>/</a:t>
            </a:r>
            <a:r>
              <a:rPr lang="cs-CZ" sz="1200" dirty="0" err="1" smtClean="0">
                <a:hlinkClick r:id="rId2" action="ppaction://hlinkpres?slideindex=1&amp;slidetitle="/>
              </a:rPr>
              <a:t>diddlmania</a:t>
            </a:r>
            <a:r>
              <a:rPr lang="cs-CZ" sz="1200" dirty="0" smtClean="0">
                <a:hlinkClick r:id="rId2" action="ppaction://hlinkpres?slideindex=1&amp;slidetitle="/>
              </a:rPr>
              <a:t>_595.gif&amp;w=500&amp;h=410&amp;</a:t>
            </a:r>
            <a:r>
              <a:rPr lang="cs-CZ" sz="1200" dirty="0" err="1" smtClean="0">
                <a:hlinkClick r:id="rId2" action="ppaction://hlinkpres?slideindex=1&amp;slidetitle="/>
              </a:rPr>
              <a:t>ei</a:t>
            </a:r>
            <a:r>
              <a:rPr lang="cs-CZ" sz="1200" dirty="0" smtClean="0">
                <a:hlinkClick r:id="rId2" action="ppaction://hlinkpres?slideindex=1&amp;slidetitle="/>
              </a:rPr>
              <a:t>=</a:t>
            </a:r>
            <a:r>
              <a:rPr lang="cs-CZ" sz="1200" dirty="0" err="1" smtClean="0">
                <a:hlinkClick r:id="rId2" action="ppaction://hlinkpres?slideindex=1&amp;slidetitle="/>
              </a:rPr>
              <a:t>Lle</a:t>
            </a:r>
            <a:r>
              <a:rPr lang="cs-CZ" sz="1200" dirty="0" smtClean="0">
                <a:hlinkClick r:id="rId2" action="ppaction://hlinkpres?slideindex=1&amp;slidetitle="/>
              </a:rPr>
              <a:t>_UMawE83ltQbN2IHgCg&amp;zoom=1&amp;</a:t>
            </a:r>
            <a:r>
              <a:rPr lang="cs-CZ" sz="1200" dirty="0" err="1" smtClean="0">
                <a:hlinkClick r:id="rId2" action="ppaction://hlinkpres?slideindex=1&amp;slidetitle="/>
              </a:rPr>
              <a:t>iact</a:t>
            </a:r>
            <a:r>
              <a:rPr lang="cs-CZ" sz="1200" dirty="0" smtClean="0">
                <a:hlinkClick r:id="rId2" action="ppaction://hlinkpres?slideindex=1&amp;slidetitle="/>
              </a:rPr>
              <a:t>=</a:t>
            </a:r>
            <a:r>
              <a:rPr lang="cs-CZ" sz="1200" dirty="0" err="1" smtClean="0">
                <a:hlinkClick r:id="rId2" action="ppaction://hlinkpres?slideindex=1&amp;slidetitle="/>
              </a:rPr>
              <a:t>hc</a:t>
            </a:r>
            <a:r>
              <a:rPr lang="cs-CZ" sz="1200" dirty="0" smtClean="0">
                <a:hlinkClick r:id="rId2" action="ppaction://hlinkpres?slideindex=1&amp;slidetitle="/>
              </a:rPr>
              <a:t>&amp;</a:t>
            </a:r>
            <a:r>
              <a:rPr lang="cs-CZ" sz="1200" dirty="0" err="1" smtClean="0">
                <a:hlinkClick r:id="rId2" action="ppaction://hlinkpres?slideindex=1&amp;slidetitle="/>
              </a:rPr>
              <a:t>vpx</a:t>
            </a:r>
            <a:r>
              <a:rPr lang="cs-CZ" sz="1200" dirty="0" smtClean="0">
                <a:hlinkClick r:id="rId2" action="ppaction://hlinkpres?slideindex=1&amp;slidetitle="/>
              </a:rPr>
              <a:t>=940&amp;</a:t>
            </a:r>
            <a:r>
              <a:rPr lang="cs-CZ" sz="1200" dirty="0" err="1" smtClean="0">
                <a:hlinkClick r:id="rId2" action="ppaction://hlinkpres?slideindex=1&amp;slidetitle="/>
              </a:rPr>
              <a:t>vpy</a:t>
            </a:r>
            <a:r>
              <a:rPr lang="cs-CZ" sz="1200" dirty="0" smtClean="0">
                <a:hlinkClick r:id="rId2" action="ppaction://hlinkpres?slideindex=1&amp;slidetitle="/>
              </a:rPr>
              <a:t>=310&amp;dur=1006&amp;</a:t>
            </a:r>
            <a:r>
              <a:rPr lang="cs-CZ" sz="1200" dirty="0" err="1" smtClean="0">
                <a:hlinkClick r:id="rId2" action="ppaction://hlinkpres?slideindex=1&amp;slidetitle="/>
              </a:rPr>
              <a:t>hovh</a:t>
            </a:r>
            <a:r>
              <a:rPr lang="cs-CZ" sz="1200" dirty="0" smtClean="0">
                <a:hlinkClick r:id="rId2" action="ppaction://hlinkpres?slideindex=1&amp;slidetitle="/>
              </a:rPr>
              <a:t>=203&amp;</a:t>
            </a:r>
            <a:r>
              <a:rPr lang="cs-CZ" sz="1200" dirty="0" err="1" smtClean="0">
                <a:hlinkClick r:id="rId2" action="ppaction://hlinkpres?slideindex=1&amp;slidetitle="/>
              </a:rPr>
              <a:t>hovw</a:t>
            </a:r>
            <a:r>
              <a:rPr lang="cs-CZ" sz="1200" dirty="0" smtClean="0">
                <a:hlinkClick r:id="rId2" action="ppaction://hlinkpres?slideindex=1&amp;slidetitle="/>
              </a:rPr>
              <a:t>=248&amp;</a:t>
            </a:r>
            <a:r>
              <a:rPr lang="cs-CZ" sz="1200" dirty="0" err="1" smtClean="0">
                <a:hlinkClick r:id="rId2" action="ppaction://hlinkpres?slideindex=1&amp;slidetitle="/>
              </a:rPr>
              <a:t>tx</a:t>
            </a:r>
            <a:r>
              <a:rPr lang="cs-CZ" sz="1200" dirty="0" smtClean="0">
                <a:hlinkClick r:id="rId2" action="ppaction://hlinkpres?slideindex=1&amp;slidetitle="/>
              </a:rPr>
              <a:t>=141&amp;ty=116&amp;</a:t>
            </a:r>
            <a:r>
              <a:rPr lang="cs-CZ" sz="1200" dirty="0" err="1" smtClean="0">
                <a:hlinkClick r:id="rId2" action="ppaction://hlinkpres?slideindex=1&amp;slidetitle="/>
              </a:rPr>
              <a:t>sig</a:t>
            </a:r>
            <a:r>
              <a:rPr lang="cs-CZ" sz="1200" dirty="0" smtClean="0">
                <a:hlinkClick r:id="rId2" action="ppaction://hlinkpres?slideindex=1&amp;slidetitle="/>
              </a:rPr>
              <a:t>=117481806889616934547&amp;</a:t>
            </a:r>
            <a:r>
              <a:rPr lang="cs-CZ" sz="1200" dirty="0" err="1" smtClean="0">
                <a:hlinkClick r:id="rId2" action="ppaction://hlinkpres?slideindex=1&amp;slidetitle="/>
              </a:rPr>
              <a:t>page</a:t>
            </a:r>
            <a:r>
              <a:rPr lang="cs-CZ" sz="1200" dirty="0" smtClean="0">
                <a:hlinkClick r:id="rId2" action="ppaction://hlinkpres?slideindex=1&amp;slidetitle="/>
              </a:rPr>
              <a:t>=2&amp;</a:t>
            </a:r>
            <a:r>
              <a:rPr lang="cs-CZ" sz="1200" dirty="0" err="1" smtClean="0">
                <a:hlinkClick r:id="rId2" action="ppaction://hlinkpres?slideindex=1&amp;slidetitle="/>
              </a:rPr>
              <a:t>tbnh</a:t>
            </a:r>
            <a:r>
              <a:rPr lang="cs-CZ" sz="1200" dirty="0" smtClean="0">
                <a:hlinkClick r:id="rId2" action="ppaction://hlinkpres?slideindex=1&amp;slidetitle="/>
              </a:rPr>
              <a:t>=153&amp;</a:t>
            </a:r>
            <a:r>
              <a:rPr lang="cs-CZ" sz="1200" dirty="0" err="1" smtClean="0">
                <a:hlinkClick r:id="rId2" action="ppaction://hlinkpres?slideindex=1&amp;slidetitle="/>
              </a:rPr>
              <a:t>tbnw</a:t>
            </a:r>
            <a:r>
              <a:rPr lang="cs-CZ" sz="1200" dirty="0" smtClean="0">
                <a:hlinkClick r:id="rId2" action="ppaction://hlinkpres?slideindex=1&amp;slidetitle="/>
              </a:rPr>
              <a:t>=187&amp;start=29&amp;</a:t>
            </a:r>
            <a:r>
              <a:rPr lang="cs-CZ" sz="1200" dirty="0" err="1" smtClean="0">
                <a:hlinkClick r:id="rId2" action="ppaction://hlinkpres?slideindex=1&amp;slidetitle="/>
              </a:rPr>
              <a:t>ndsp</a:t>
            </a:r>
            <a:r>
              <a:rPr lang="cs-CZ" sz="1200" dirty="0" smtClean="0">
                <a:hlinkClick r:id="rId2" action="ppaction://hlinkpres?slideindex=1&amp;slidetitle="/>
              </a:rPr>
              <a:t>=37&amp;</a:t>
            </a:r>
            <a:r>
              <a:rPr lang="cs-CZ" sz="1200" dirty="0" err="1" smtClean="0">
                <a:hlinkClick r:id="rId2" action="ppaction://hlinkpres?slideindex=1&amp;slidetitle="/>
              </a:rPr>
              <a:t>ved</a:t>
            </a:r>
            <a:r>
              <a:rPr lang="cs-CZ" sz="1200" dirty="0" smtClean="0">
                <a:hlinkClick r:id="rId2" action="ppaction://hlinkpres?slideindex=1&amp;slidetitle="/>
              </a:rPr>
              <a:t>=1t:429,r:49,s:0,i:232</a:t>
            </a:r>
            <a:endParaRPr lang="cs-CZ" sz="12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68</TotalTime>
  <Words>254</Words>
  <Application>Microsoft Office PowerPoint</Application>
  <PresentationFormat>Předvádění na obrazovce (4:3)</PresentationFormat>
  <Paragraphs>90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Arkýř</vt:lpstr>
      <vt:lpstr>Motiv systému Office</vt:lpstr>
      <vt:lpstr>Prezentace aplikace PowerPoint</vt:lpstr>
      <vt:lpstr>ANOTACE</vt:lpstr>
      <vt:lpstr>           Matematika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Matematika</dc:title>
  <dc:creator>Majitel</dc:creator>
  <cp:lastModifiedBy>jitka</cp:lastModifiedBy>
  <cp:revision>15</cp:revision>
  <dcterms:created xsi:type="dcterms:W3CDTF">2012-11-03T22:49:41Z</dcterms:created>
  <dcterms:modified xsi:type="dcterms:W3CDTF">2013-05-18T16:24:53Z</dcterms:modified>
</cp:coreProperties>
</file>