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68DF-FB59-4108-B1C2-04E120ED7BB6}" type="datetimeFigureOut">
              <a:rPr lang="cs-CZ" smtClean="0"/>
              <a:pPr/>
              <a:t>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79D5-06A6-43E4-9083-2AFF11B4A2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450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68DF-FB59-4108-B1C2-04E120ED7BB6}" type="datetimeFigureOut">
              <a:rPr lang="cs-CZ" smtClean="0"/>
              <a:pPr/>
              <a:t>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79D5-06A6-43E4-9083-2AFF11B4A2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90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68DF-FB59-4108-B1C2-04E120ED7BB6}" type="datetimeFigureOut">
              <a:rPr lang="cs-CZ" smtClean="0"/>
              <a:pPr/>
              <a:t>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79D5-06A6-43E4-9083-2AFF11B4A2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805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68DF-FB59-4108-B1C2-04E120ED7BB6}" type="datetimeFigureOut">
              <a:rPr lang="cs-CZ" smtClean="0"/>
              <a:pPr/>
              <a:t>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79D5-06A6-43E4-9083-2AFF11B4A2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023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68DF-FB59-4108-B1C2-04E120ED7BB6}" type="datetimeFigureOut">
              <a:rPr lang="cs-CZ" smtClean="0"/>
              <a:pPr/>
              <a:t>1. 6. 2013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79D5-06A6-43E4-9083-2AFF11B4A2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927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68DF-FB59-4108-B1C2-04E120ED7BB6}" type="datetimeFigureOut">
              <a:rPr lang="cs-CZ" smtClean="0"/>
              <a:pPr/>
              <a:t>1. 6. 2013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79D5-06A6-43E4-9083-2AFF11B4A2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955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68DF-FB59-4108-B1C2-04E120ED7BB6}" type="datetimeFigureOut">
              <a:rPr lang="cs-CZ" smtClean="0"/>
              <a:pPr/>
              <a:t>1. 6. 2013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79D5-06A6-43E4-9083-2AFF11B4A2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053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68DF-FB59-4108-B1C2-04E120ED7BB6}" type="datetimeFigureOut">
              <a:rPr lang="cs-CZ" smtClean="0"/>
              <a:pPr/>
              <a:t>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79D5-06A6-43E4-9083-2AFF11B4A2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2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68DF-FB59-4108-B1C2-04E120ED7BB6}" type="datetimeFigureOut">
              <a:rPr lang="cs-CZ" smtClean="0"/>
              <a:pPr/>
              <a:t>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79D5-06A6-43E4-9083-2AFF11B4A2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565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68DF-FB59-4108-B1C2-04E120ED7BB6}" type="datetimeFigureOut">
              <a:rPr lang="cs-CZ" smtClean="0"/>
              <a:pPr/>
              <a:t>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79D5-06A6-43E4-9083-2AFF11B4A2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642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68DF-FB59-4108-B1C2-04E120ED7BB6}" type="datetimeFigureOut">
              <a:rPr lang="cs-CZ" smtClean="0"/>
              <a:pPr/>
              <a:t>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79D5-06A6-43E4-9083-2AFF11B4A2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846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B268DF-FB59-4108-B1C2-04E120ED7BB6}" type="datetimeFigureOut">
              <a:rPr lang="cs-CZ" smtClean="0"/>
              <a:pPr/>
              <a:t>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079D5-06A6-43E4-9083-2AFF11B4A2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499725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</a:t>
                      </a:r>
                      <a:r>
                        <a:rPr lang="cs-CZ" smtClean="0"/>
                        <a:t>VY_32_INOVACE_6c_08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Seznámení se s pouštěmi</a:t>
            </a:r>
          </a:p>
          <a:p>
            <a:r>
              <a:rPr lang="cs-CZ" dirty="0" smtClean="0"/>
              <a:t> lesy</a:t>
            </a:r>
          </a:p>
          <a:p>
            <a:r>
              <a:rPr lang="cs-CZ" dirty="0" smtClean="0"/>
              <a:t>chladné severské kraje</a:t>
            </a:r>
          </a:p>
          <a:p>
            <a:r>
              <a:rPr lang="cs-CZ" dirty="0" smtClean="0"/>
              <a:t> teplé jižní kraje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Životní podmínky rostlin</a:t>
            </a:r>
            <a:br>
              <a:rPr lang="cs-CZ" dirty="0" smtClean="0"/>
            </a:br>
            <a:r>
              <a:rPr lang="cs-CZ" dirty="0" smtClean="0"/>
              <a:t>a živočichů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Různá místa naší Země – různé životní podmínky</a:t>
            </a:r>
          </a:p>
          <a:p>
            <a:r>
              <a:rPr lang="cs-CZ" sz="1800" dirty="0" smtClean="0"/>
              <a:t>Rostliny, živočichové i člověk se přizpůsobují </a:t>
            </a:r>
          </a:p>
          <a:p>
            <a:r>
              <a:rPr lang="cs-CZ" sz="1800" dirty="0" smtClean="0"/>
              <a:t>V naší vlasti jsou také různé podmínky</a:t>
            </a:r>
            <a:endParaRPr lang="cs-CZ" sz="18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3200400"/>
            <a:ext cx="2309813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34300" y="3336964"/>
            <a:ext cx="3294824" cy="3521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27505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Suchá krajina a horké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Pouště v Africe, Americe, Asii</a:t>
            </a:r>
          </a:p>
          <a:p>
            <a:r>
              <a:rPr lang="cs-CZ" sz="1800" dirty="0" smtClean="0"/>
              <a:t>Téměř neprší</a:t>
            </a:r>
          </a:p>
          <a:p>
            <a:r>
              <a:rPr lang="cs-CZ" sz="1800" dirty="0" smtClean="0"/>
              <a:t>Dobře přizpůsoben např. velbloud</a:t>
            </a:r>
          </a:p>
          <a:p>
            <a:r>
              <a:rPr lang="cs-CZ" sz="1800" dirty="0" smtClean="0"/>
              <a:t>Rostliny mají tlustou pokožku, husté chlupy</a:t>
            </a: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41925" y="4257675"/>
            <a:ext cx="390207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792298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Chladné severské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Velmi krátké léto</a:t>
            </a:r>
          </a:p>
          <a:p>
            <a:r>
              <a:rPr lang="cs-CZ" sz="1800" dirty="0" smtClean="0"/>
              <a:t>Nenáročné rostliny</a:t>
            </a:r>
            <a:r>
              <a:rPr lang="cs-CZ" sz="1800" dirty="0"/>
              <a:t> </a:t>
            </a:r>
            <a:r>
              <a:rPr lang="cs-CZ" sz="1800" dirty="0" smtClean="0"/>
              <a:t>– lišejníky, trávy</a:t>
            </a:r>
          </a:p>
          <a:p>
            <a:r>
              <a:rPr lang="cs-CZ" sz="1800" dirty="0" smtClean="0"/>
              <a:t>Dobře přizpůsobeni – sobi, lední medvědi</a:t>
            </a:r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286100"/>
            <a:ext cx="5372541" cy="35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18158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Teplé jižní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Často prší, vlhko</a:t>
            </a:r>
          </a:p>
          <a:p>
            <a:r>
              <a:rPr lang="cs-CZ" sz="1800" dirty="0" smtClean="0"/>
              <a:t>Bujné, stále zelené rostliny</a:t>
            </a:r>
          </a:p>
          <a:p>
            <a:r>
              <a:rPr lang="cs-CZ" sz="1800" dirty="0" smtClean="0"/>
              <a:t>Husté lesy – tropický deštný prales</a:t>
            </a:r>
          </a:p>
          <a:p>
            <a:r>
              <a:rPr lang="cs-CZ" sz="1800" dirty="0" smtClean="0"/>
              <a:t>Motýli, ptáci, opice</a:t>
            </a:r>
          </a:p>
          <a:p>
            <a:r>
              <a:rPr lang="cs-CZ" sz="1800" dirty="0" smtClean="0"/>
              <a:t>Různé druhy exotického ovoce – banány, ananas, papája, avokádo, mango,…</a:t>
            </a: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76" y="3643314"/>
            <a:ext cx="2143124" cy="3214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983012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patří do pouště? </a:t>
            </a:r>
          </a:p>
          <a:p>
            <a:pPr marL="0" indent="0">
              <a:buNone/>
            </a:pPr>
            <a:r>
              <a:rPr lang="cs-CZ" sz="1800" dirty="0" smtClean="0"/>
              <a:t>Kaktusy, déšť, tygr, motýli, sucho, medvěd, horko, skály, písečné duny, velbloud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r>
              <a:rPr lang="cs-CZ" dirty="0" smtClean="0"/>
              <a:t>Co patří do tropů?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Vlhko, tuleň, velbloud, polární liška, teplo, déšť, banánovník</a:t>
            </a:r>
          </a:p>
          <a:p>
            <a:pPr marL="0" indent="0">
              <a:buNone/>
            </a:pPr>
            <a:endParaRPr lang="cs-CZ" sz="1800" dirty="0"/>
          </a:p>
          <a:p>
            <a:r>
              <a:rPr lang="cs-CZ" dirty="0" smtClean="0"/>
              <a:t>Co patří do severských krajů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Tygr, palmy, sníh, lišejníky, opice</a:t>
            </a:r>
            <a:r>
              <a:rPr lang="cs-CZ" sz="1800" smtClean="0"/>
              <a:t>, led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814587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MS Office</a:t>
            </a:r>
          </a:p>
          <a:p>
            <a:r>
              <a:rPr lang="cs-CZ" dirty="0" smtClean="0"/>
              <a:t>MLADÁ</a:t>
            </a:r>
            <a:r>
              <a:rPr lang="cs-CZ" dirty="0"/>
              <a:t>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ISBN 80-723-5029-3.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257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Životní podmínky rostlin a živočichů</vt:lpstr>
      <vt:lpstr>Suchá krajina a horké prostředí</vt:lpstr>
      <vt:lpstr>Chladné severské kraje</vt:lpstr>
      <vt:lpstr>Teplé jižní kraje</vt:lpstr>
      <vt:lpstr>Test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root</cp:lastModifiedBy>
  <cp:revision>15</cp:revision>
  <dcterms:created xsi:type="dcterms:W3CDTF">2012-09-20T18:03:06Z</dcterms:created>
  <dcterms:modified xsi:type="dcterms:W3CDTF">2013-06-01T14:34:08Z</dcterms:modified>
</cp:coreProperties>
</file>