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sldIdLst>
    <p:sldId id="267" r:id="rId3"/>
    <p:sldId id="266" r:id="rId4"/>
    <p:sldId id="256" r:id="rId5"/>
    <p:sldId id="261" r:id="rId6"/>
    <p:sldId id="262" r:id="rId7"/>
    <p:sldId id="263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F5DC2B9-9B66-4DD9-85C0-AF6871AEC908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C389F39-F5C7-42DB-A9FB-C7AF20E3EC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597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B2896F6-2AD4-40F4-9E38-5DB538FE56D4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88C1DE-4777-4A61-B32A-CE5843BEF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050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820F81C-B747-43CE-8E79-EB8C98B1BD67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26C132-3E6F-4FC3-B7ED-C0AB099B11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38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66F28DF-8562-4641-9726-335D0F52608B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D021951-32C2-4D28-BFBC-5FE7DFC7D9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776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94C1033-88F4-44E1-A8FE-33C8FD91412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C047496-6AC4-403A-B6F6-2101ED6638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3821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8616179-BB09-4AB3-92D7-75596F016B23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EA37A97-0DB0-4864-8E1A-5387B3959D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3159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A2B0B8-DB90-4EAF-91D0-436DBCF74031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D2F1E96-FA97-44BE-A793-9446E017D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55045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BF14973-8A50-43A3-B951-F4FBF56E1A4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CD68EF-D4A6-4207-8F1E-019CD50F2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6042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C44FA41-AE04-4003-B686-1C5B75F626A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4CB990F-E7A6-49E6-B186-84CFC8E01B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808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D8CC445-5FD1-4431-8988-AAE56561999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486AF58-7495-450F-8204-70E21558D1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62109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E801309-0A57-4912-A185-96204A6DA8A3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7894D4B-4136-46F2-B03A-94E60F94A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354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E9C8277-D40F-494A-82AB-2DE225DC2EDB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5DE49A4-701B-4872-9CB0-9CC3B842459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4748EB19-5D4E-488D-B7FE-8FDCB1F5216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D88C028-AF79-4421-9D38-D588F29E1D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77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VY_32_Inovace_Matematika_18.ppt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825678"/>
              </p:ext>
            </p:extLst>
          </p:nvPr>
        </p:nvGraphicFramePr>
        <p:xfrm>
          <a:off x="1150938" y="4508500"/>
          <a:ext cx="6842125" cy="223361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2125"/>
              </a:tblGrid>
              <a:tr h="6403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      Mgr. Lenka</a:t>
                      </a:r>
                      <a:r>
                        <a:rPr lang="cs-CZ" sz="1800" baseline="0" dirty="0" smtClean="0"/>
                        <a:t> Dolanová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</a:t>
                      </a:r>
                      <a:r>
                        <a:rPr lang="cs-CZ" sz="1800" smtClean="0"/>
                        <a:t>:      VY_32_Inovace_7A_18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TÉMA:       Násobení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9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PROJEKTU:  </a:t>
                      </a:r>
                      <a:r>
                        <a:rPr lang="cs-CZ" sz="1800" i="1" dirty="0" smtClean="0"/>
                        <a:t>CZ.</a:t>
                      </a:r>
                      <a:r>
                        <a:rPr lang="cs-CZ" sz="1800" i="1" baseline="0" dirty="0" smtClean="0"/>
                        <a:t> 1. 07/ 1. 4. 00/ 21. 1843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5377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5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22413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Doplňování do tabulky – úlohy typu zvětši nebo zmenši číslo n krát.</a:t>
            </a:r>
          </a:p>
          <a:p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Slovní úloha typu n krát více, n krát méně.</a:t>
            </a: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75000"/>
                  </a:schemeClr>
                </a:solidFill>
              </a:rPr>
              <a:t>Autorem materiálu a všech jeho částí, není-li uvedeno jinak, je Mgr. Lenka </a:t>
            </a:r>
            <a:r>
              <a:rPr lang="cs-CZ" sz="1400" dirty="0" err="1" smtClean="0">
                <a:solidFill>
                  <a:schemeClr val="accent2">
                    <a:lumMod val="75000"/>
                  </a:schemeClr>
                </a:solidFill>
              </a:rPr>
              <a:t>Dolanová</a:t>
            </a:r>
            <a:endParaRPr lang="cs-CZ" sz="14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645024"/>
            <a:ext cx="6400800" cy="1993776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Násobení </a:t>
            </a:r>
          </a:p>
          <a:p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 úlohy typu n krát více, n krát méně</a:t>
            </a:r>
          </a:p>
          <a:p>
            <a:endParaRPr lang="cs-CZ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endParaRPr lang="cs-CZ" sz="12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Matematika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455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285728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Úlohy typu n krát více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107154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accent2">
                    <a:lumMod val="75000"/>
                  </a:schemeClr>
                </a:solidFill>
              </a:rPr>
              <a:t>Doplň tabulku: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642910" y="2285992"/>
          <a:ext cx="8001052" cy="3571900"/>
        </p:xfrm>
        <a:graphic>
          <a:graphicData uri="http://schemas.openxmlformats.org/drawingml/2006/table">
            <a:tbl>
              <a:tblPr/>
              <a:tblGrid>
                <a:gridCol w="1599862"/>
                <a:gridCol w="799930"/>
                <a:gridCol w="799930"/>
                <a:gridCol w="799930"/>
                <a:gridCol w="799930"/>
                <a:gridCol w="799930"/>
                <a:gridCol w="799930"/>
                <a:gridCol w="800805"/>
                <a:gridCol w="800805"/>
              </a:tblGrid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Zvětši číslo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6 krát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7 krát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8 krát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9 krát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786312" y="31432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42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14676" y="385763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42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14676" y="457201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48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14676" y="528639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54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14676" y="31432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36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86312" y="385763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49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86312" y="457201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56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6312" y="528639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63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429386" y="31432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48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29386" y="385763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56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429386" y="457201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64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429386" y="528639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72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001022" y="31432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54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001022" y="385763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63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001022" y="457201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72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001022" y="528639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81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472" y="2214554"/>
          <a:ext cx="8001054" cy="2143140"/>
        </p:xfrm>
        <a:graphic>
          <a:graphicData uri="http://schemas.openxmlformats.org/drawingml/2006/table">
            <a:tbl>
              <a:tblPr/>
              <a:tblGrid>
                <a:gridCol w="1333024"/>
                <a:gridCol w="666511"/>
                <a:gridCol w="666511"/>
                <a:gridCol w="666511"/>
                <a:gridCol w="666511"/>
                <a:gridCol w="666511"/>
                <a:gridCol w="666511"/>
                <a:gridCol w="667241"/>
                <a:gridCol w="667241"/>
                <a:gridCol w="691540"/>
                <a:gridCol w="642942"/>
              </a:tblGrid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Zmenši </a:t>
                      </a: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číslo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  <a:endParaRPr lang="cs-CZ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krát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Calibri"/>
                          <a:ea typeface="Calibri"/>
                          <a:cs typeface="Times New Roman"/>
                        </a:rPr>
                        <a:t>4 </a:t>
                      </a: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krát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0" y="21429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Úlohy typu n krát méně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07154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accent2">
                    <a:lumMod val="75000"/>
                  </a:schemeClr>
                </a:solidFill>
              </a:rPr>
              <a:t>Doplň tabulku: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643172" y="307181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4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43172" y="378619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2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00494" y="307181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8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86378" y="307181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6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43700" y="307181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2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929584" y="307181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10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00494" y="378619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4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86378" y="378619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3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43700" y="3786192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1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001022" y="3786192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21429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Slovní </a:t>
            </a:r>
            <a:r>
              <a:rPr lang="cs-CZ" sz="2400" b="1" smtClean="0">
                <a:solidFill>
                  <a:schemeClr val="accent2">
                    <a:lumMod val="75000"/>
                  </a:schemeClr>
                </a:solidFill>
              </a:rPr>
              <a:t>úloha typu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n krát více, n krát méně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2844" y="928670"/>
            <a:ext cx="90011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Petr, Pavel a Jirka jsou sběratelé známek. Petr  má ve sbírce 30 známek. Pavel má 3krát méně než Petr. Jirka jich má 4krát více než Pavel.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276872"/>
            <a:ext cx="1059440" cy="1957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2285993"/>
            <a:ext cx="1290641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285992"/>
            <a:ext cx="1214445" cy="2229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7286644" y="192880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Jirka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28662" y="192880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Pavel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75856" y="192880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Petr – 30 známek </a:t>
            </a:r>
            <a:endParaRPr lang="cs-CZ" dirty="0"/>
          </a:p>
        </p:txBody>
      </p:sp>
      <p:pic>
        <p:nvPicPr>
          <p:cNvPr id="19462" name="Picture 6" descr="http://t1.gstatic.com/images?q=tbn:ANd9GcQ0_O72Su0sMfk6prF4jcSNIJV-DYkqs2_VWMYxmzof3w68yf3nVbQTEAdJ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39990">
            <a:off x="2173800" y="2169803"/>
            <a:ext cx="457161" cy="742887"/>
          </a:xfrm>
          <a:prstGeom prst="rect">
            <a:avLst/>
          </a:prstGeom>
          <a:noFill/>
        </p:spPr>
      </p:pic>
      <p:pic>
        <p:nvPicPr>
          <p:cNvPr id="14" name="Picture 6" descr="http://t1.gstatic.com/images?q=tbn:ANd9GcQ0_O72Su0sMfk6prF4jcSNIJV-DYkqs2_VWMYxmzof3w68yf3nVbQTEAdJ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79718">
            <a:off x="6170291" y="3333652"/>
            <a:ext cx="417621" cy="678634"/>
          </a:xfrm>
          <a:prstGeom prst="rect">
            <a:avLst/>
          </a:prstGeom>
          <a:noFill/>
        </p:spPr>
      </p:pic>
      <p:pic>
        <p:nvPicPr>
          <p:cNvPr id="19464" name="Picture 8" descr="http://nd04.jxs.cz/530/109/c281092662_72038911_o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36613">
            <a:off x="2909484" y="3184068"/>
            <a:ext cx="581017" cy="714365"/>
          </a:xfrm>
          <a:prstGeom prst="rect">
            <a:avLst/>
          </a:prstGeom>
          <a:noFill/>
        </p:spPr>
      </p:pic>
      <p:pic>
        <p:nvPicPr>
          <p:cNvPr id="19466" name="Picture 10" descr="http://www.japhila.cz/2007/pictures/053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022296">
            <a:off x="5397438" y="2178121"/>
            <a:ext cx="744653" cy="832937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357158" y="464344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857884" y="457200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357290" y="464344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30 : 3 =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58016" y="457200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 x 10 =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214546" y="464344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2844" y="5072074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Odpověď: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1285852" y="5072074"/>
            <a:ext cx="2189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Pavel má 10 známek.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715272" y="457200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40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643570" y="5072074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Odpověď: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6715140" y="5072074"/>
            <a:ext cx="2118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Jirka má 40 známek.</a:t>
            </a:r>
            <a:endParaRPr lang="cs-CZ" b="1" dirty="0"/>
          </a:p>
        </p:txBody>
      </p:sp>
      <p:sp>
        <p:nvSpPr>
          <p:cNvPr id="28" name="Obdélník 27"/>
          <p:cNvSpPr/>
          <p:nvPr/>
        </p:nvSpPr>
        <p:spPr>
          <a:xfrm>
            <a:off x="2500298" y="5786454"/>
            <a:ext cx="4027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Kdo je nejpilnějším sběratelem známek?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1000" fill="hold"/>
                                        <p:tgtEl>
                                          <p:spTgt spid="194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3042" y="642918"/>
            <a:ext cx="57258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Kterou známku si zasloužíš?</a:t>
            </a:r>
          </a:p>
        </p:txBody>
      </p:sp>
      <p:pic>
        <p:nvPicPr>
          <p:cNvPr id="1026" name="Picture 2" descr="C:\Documents and Settings\lenka\Local Settings\Temporary Internet Files\Content.IE5\XQ80QB5H\MC900215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852936"/>
            <a:ext cx="2092859" cy="1785042"/>
          </a:xfrm>
          <a:prstGeom prst="rect">
            <a:avLst/>
          </a:prstGeom>
          <a:noFill/>
        </p:spPr>
      </p:pic>
      <p:pic>
        <p:nvPicPr>
          <p:cNvPr id="1027" name="Picture 3" descr="C:\Documents and Settings\lenka\Local Settings\Temporary Internet Files\Content.IE5\70AUHNZ5\MC900434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420888"/>
            <a:ext cx="2285714" cy="2285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b="1" dirty="0" smtClean="0"/>
              <a:t>Kluci: </a:t>
            </a:r>
            <a:r>
              <a:rPr lang="it-IT" b="1" dirty="0"/>
              <a:t>In: [online]. [cit. 2013-04-09]. Dostupné z</a:t>
            </a:r>
            <a:r>
              <a:rPr lang="it-IT" b="1" dirty="0" smtClean="0"/>
              <a:t>: </a:t>
            </a:r>
            <a:r>
              <a:rPr lang="cs-CZ" dirty="0" smtClean="0">
                <a:hlinkClick r:id="rId2" action="ppaction://hlinkpres?slideindex=1&amp;slidetitle="/>
              </a:rPr>
              <a:t>http://www.google.cz/imgres?q=boy&amp;hl=cs&amp;biw=1280&amp;bih=861&amp;tbs=itp:clipart&amp;tbm=isch&amp;tbnid=djRqpyHAtM6InM:&amp;imgrefurl=http://www.abcteach.com/documents/clip-art-kids-boy-5-color-15939&amp;docid=NfL0YtGNFzoGJM&amp;imgurl=http://www.abcteach.com/free/a/abcboy2.jpg&amp;w=313&amp;h=620&amp;ei=9dKTUJ-DDYfctAaF-IDoCg&amp;zoom=1&amp;iact=hc&amp;vpx=652&amp;vpy=162&amp;dur=1443&amp;hovh=316&amp;hovw=159&amp;tx=78&amp;ty=182&amp;sig=117788632367748191390&amp;page=1&amp;tbnh=141&amp;tbnw=71&amp;start=0&amp;ndsp=33&amp;ved=1t:429,i:148</a:t>
            </a:r>
            <a:br>
              <a:rPr lang="cs-CZ" dirty="0" smtClean="0">
                <a:hlinkClick r:id="rId2" action="ppaction://hlinkpres?slideindex=1&amp;slidetitle="/>
              </a:rPr>
            </a:br>
            <a:r>
              <a:rPr lang="cs-CZ" dirty="0" smtClean="0">
                <a:hlinkClick r:id="rId2" action="ppaction://hlinkpres?slideindex=1&amp;slidetitle="/>
              </a:rPr>
              <a:t/>
            </a:r>
            <a:br>
              <a:rPr lang="cs-CZ" dirty="0" smtClean="0">
                <a:hlinkClick r:id="rId2" action="ppaction://hlinkpres?slideindex=1&amp;slidetitle="/>
              </a:rPr>
            </a:br>
            <a:r>
              <a:rPr lang="cs-CZ" dirty="0" smtClean="0">
                <a:hlinkClick r:id="rId2" action="ppaction://hlinkpres?slideindex=1&amp;slidetitle="/>
              </a:rPr>
              <a:t> http://www.google.cz/imgres?q=boy&amp;hl=cs&amp;biw=1280&amp;bih=861&amp;tbs=itp:clipart&amp;tbm=isch&amp;tbnid=OdAUSCfp9of99M:&amp;imgrefurl=http://thatcrazytattooedbaldbroad.wordpress.com/2011/05/29/stupid-parents-small-kids-and-large-dogs/&amp;docid=vRRrnpGDWAAeCM&amp;imgurl=http://thatcrazytattooedbaldbroad.files.wordpress.com/2011/05/boy-clipart.jpg&amp;w=731&amp;h=1118&amp;ei=9dKTUJ-DDYfctAaF-IDoCg&amp;zoom=1&amp;iact=hc&amp;vpx=932&amp;vpy=268&amp;dur=1398&amp;hovh=278&amp;hovw=181&amp;tx=143&amp;ty=176&amp;sig=117788632367748191390&amp;page=1&amp;tbnh=158&amp;tbnw=103&amp;start=0&amp;ndsp=33&amp;ved=1t:429,i:211</a:t>
            </a:r>
            <a:br>
              <a:rPr lang="cs-CZ" dirty="0" smtClean="0">
                <a:hlinkClick r:id="rId2" action="ppaction://hlinkpres?slideindex=1&amp;slidetitle="/>
              </a:rPr>
            </a:br>
            <a:r>
              <a:rPr lang="cs-CZ" dirty="0" smtClean="0">
                <a:hlinkClick r:id="rId2" action="ppaction://hlinkpres?slideindex=1&amp;slidetitle="/>
              </a:rPr>
              <a:t/>
            </a:r>
            <a:br>
              <a:rPr lang="cs-CZ" dirty="0" smtClean="0">
                <a:hlinkClick r:id="rId2" action="ppaction://hlinkpres?slideindex=1&amp;slidetitle="/>
              </a:rPr>
            </a:br>
            <a:r>
              <a:rPr lang="cs-CZ" dirty="0" smtClean="0">
                <a:hlinkClick r:id="rId2" action="ppaction://hlinkpres?slideindex=1&amp;slidetitle="/>
              </a:rPr>
              <a:t> http://www.google.cz/imgres?q=boy&amp;hl=cs&amp;biw=1280&amp;bih=861&amp;tbs=itp:clipart&amp;tbm=isch&amp;tbnid=kU7_iedZB0yP0M:&amp;imgrefurl=http://thecapitall.wordpress.com/2011/05/17/in-which-sav-becomes-a-teenage-boy/&amp;docid=uqRlewtjOZfsKM&amp;imgurl=http://thecapitall.files.wordpress.com/2011/05/yo.jpg&amp;w=283&amp;h=494&amp;ei=9dKTUJ-DDYfctAaF-IDoCg&amp;zoom=1&amp;iact=hc&amp;vpx=280&amp;vpy=211&amp;dur=1186&amp;hovh=297&amp;hovw=170&amp;tx=114&amp;ty=183&amp;sig=117788632367748191390&amp;page=1&amp;tbnh=142&amp;tbnw=80&amp;start=0&amp;ndsp=33&amp;ved=1t:429,i:166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Známky:</a:t>
            </a:r>
            <a:r>
              <a:rPr lang="it-IT" b="1" dirty="0"/>
              <a:t>In: [online]. [cit. 2013-04-09]. Dostupné z</a:t>
            </a:r>
            <a:r>
              <a:rPr lang="it-IT" b="1" dirty="0" smtClean="0"/>
              <a:t>:</a:t>
            </a:r>
            <a:r>
              <a:rPr lang="cs-CZ" b="1" smtClean="0"/>
              <a:t/>
            </a:r>
            <a:br>
              <a:rPr lang="cs-CZ" b="1" smtClean="0"/>
            </a:br>
            <a:r>
              <a:rPr lang="cs-CZ" b="1" smtClean="0">
                <a:hlinkClick r:id="rId2" action="ppaction://hlinkpres?slideindex=1&amp;slidetitle="/>
              </a:rPr>
              <a:t>http</a:t>
            </a:r>
            <a:r>
              <a:rPr lang="cs-CZ" b="1" dirty="0" smtClean="0">
                <a:hlinkClick r:id="rId2" action="ppaction://hlinkpres?slideindex=1&amp;slidetitle="/>
              </a:rPr>
              <a:t>://www.</a:t>
            </a:r>
            <a:r>
              <a:rPr lang="cs-CZ" b="1" dirty="0" err="1" smtClean="0">
                <a:hlinkClick r:id="rId2" action="ppaction://hlinkpres?slideindex=1&amp;slidetitle="/>
              </a:rPr>
              <a:t>google.cz</a:t>
            </a:r>
            <a:r>
              <a:rPr lang="cs-CZ" b="1" dirty="0" smtClean="0">
                <a:hlinkClick r:id="rId2" action="ppaction://hlinkpres?slideindex=1&amp;slidetitle="/>
              </a:rPr>
              <a:t>/</a:t>
            </a:r>
            <a:r>
              <a:rPr lang="cs-CZ" b="1" dirty="0" err="1" smtClean="0">
                <a:hlinkClick r:id="rId2" action="ppaction://hlinkpres?slideindex=1&amp;slidetitle="/>
              </a:rPr>
              <a:t>imgres</a:t>
            </a:r>
            <a:r>
              <a:rPr lang="cs-CZ" b="1" dirty="0" smtClean="0">
                <a:hlinkClick r:id="rId2" action="ppaction://hlinkpres?slideindex=1&amp;slidetitle="/>
              </a:rPr>
              <a:t>?q=po%C5%A1tovn%C3%AD+</a:t>
            </a:r>
            <a:r>
              <a:rPr lang="cs-CZ" b="1" dirty="0" err="1" smtClean="0">
                <a:hlinkClick r:id="rId2" action="ppaction://hlinkpres?slideindex=1&amp;slidetitle="/>
              </a:rPr>
              <a:t>zn</a:t>
            </a:r>
            <a:r>
              <a:rPr lang="cs-CZ" b="1" dirty="0" smtClean="0">
                <a:hlinkClick r:id="rId2" action="ppaction://hlinkpres?slideindex=1&amp;slidetitle="/>
              </a:rPr>
              <a:t>%C3%A1mky&amp;</a:t>
            </a:r>
            <a:r>
              <a:rPr lang="cs-CZ" b="1" dirty="0" err="1" smtClean="0">
                <a:hlinkClick r:id="rId2" action="ppaction://hlinkpres?slideindex=1&amp;slidetitle="/>
              </a:rPr>
              <a:t>hl</a:t>
            </a:r>
            <a:r>
              <a:rPr lang="cs-CZ" b="1" dirty="0" smtClean="0">
                <a:hlinkClick r:id="rId2" action="ppaction://hlinkpres?slideindex=1&amp;slidetitle="/>
              </a:rPr>
              <a:t>=</a:t>
            </a:r>
            <a:r>
              <a:rPr lang="cs-CZ" b="1" dirty="0" err="1" smtClean="0">
                <a:hlinkClick r:id="rId2" action="ppaction://hlinkpres?slideindex=1&amp;slidetitle="/>
              </a:rPr>
              <a:t>cs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tbo</a:t>
            </a:r>
            <a:r>
              <a:rPr lang="cs-CZ" b="1" dirty="0" smtClean="0">
                <a:hlinkClick r:id="rId2" action="ppaction://hlinkpres?slideindex=1&amp;slidetitle="/>
              </a:rPr>
              <a:t>=d&amp;</a:t>
            </a:r>
            <a:r>
              <a:rPr lang="cs-CZ" b="1" dirty="0" err="1" smtClean="0">
                <a:hlinkClick r:id="rId2" action="ppaction://hlinkpres?slideindex=1&amp;slidetitle="/>
              </a:rPr>
              <a:t>biw</a:t>
            </a:r>
            <a:r>
              <a:rPr lang="cs-CZ" b="1" dirty="0" smtClean="0">
                <a:hlinkClick r:id="rId2" action="ppaction://hlinkpres?slideindex=1&amp;slidetitle="/>
              </a:rPr>
              <a:t>=1280&amp;</a:t>
            </a:r>
            <a:r>
              <a:rPr lang="cs-CZ" b="1" dirty="0" err="1" smtClean="0">
                <a:hlinkClick r:id="rId2" action="ppaction://hlinkpres?slideindex=1&amp;slidetitle="/>
              </a:rPr>
              <a:t>bih</a:t>
            </a:r>
            <a:r>
              <a:rPr lang="cs-CZ" b="1" dirty="0" smtClean="0">
                <a:hlinkClick r:id="rId2" action="ppaction://hlinkpres?slideindex=1&amp;slidetitle="/>
              </a:rPr>
              <a:t>=699&amp;</a:t>
            </a:r>
            <a:r>
              <a:rPr lang="cs-CZ" b="1" dirty="0" err="1" smtClean="0">
                <a:hlinkClick r:id="rId2" action="ppaction://hlinkpres?slideindex=1&amp;slidetitle="/>
              </a:rPr>
              <a:t>tbm</a:t>
            </a:r>
            <a:r>
              <a:rPr lang="cs-CZ" b="1" dirty="0" smtClean="0">
                <a:hlinkClick r:id="rId2" action="ppaction://hlinkpres?slideindex=1&amp;slidetitle="/>
              </a:rPr>
              <a:t>=</a:t>
            </a:r>
            <a:r>
              <a:rPr lang="cs-CZ" b="1" dirty="0" err="1" smtClean="0">
                <a:hlinkClick r:id="rId2" action="ppaction://hlinkpres?slideindex=1&amp;slidetitle="/>
              </a:rPr>
              <a:t>isch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tbnid</a:t>
            </a:r>
            <a:r>
              <a:rPr lang="cs-CZ" b="1" dirty="0" smtClean="0">
                <a:hlinkClick r:id="rId2" action="ppaction://hlinkpres?slideindex=1&amp;slidetitle="/>
              </a:rPr>
              <a:t>=nUpR1dSpG7EChM:&amp;</a:t>
            </a:r>
            <a:r>
              <a:rPr lang="cs-CZ" b="1" dirty="0" err="1" smtClean="0">
                <a:hlinkClick r:id="rId2" action="ppaction://hlinkpres?slideindex=1&amp;slidetitle="/>
              </a:rPr>
              <a:t>imgrefurl</a:t>
            </a:r>
            <a:r>
              <a:rPr lang="cs-CZ" b="1" dirty="0" smtClean="0">
                <a:hlinkClick r:id="rId2" action="ppaction://hlinkpres?slideindex=1&amp;slidetitle="/>
              </a:rPr>
              <a:t>=http://aplikace.</a:t>
            </a:r>
            <a:r>
              <a:rPr lang="cs-CZ" b="1" dirty="0" err="1" smtClean="0">
                <a:hlinkClick r:id="rId2" action="ppaction://hlinkpres?slideindex=1&amp;slidetitle="/>
              </a:rPr>
              <a:t>mvcr.cz</a:t>
            </a:r>
            <a:r>
              <a:rPr lang="cs-CZ" b="1" dirty="0" smtClean="0">
                <a:hlinkClick r:id="rId2" action="ppaction://hlinkpres?slideindex=1&amp;slidetitle="/>
              </a:rPr>
              <a:t>/archiv2008/</a:t>
            </a:r>
            <a:r>
              <a:rPr lang="cs-CZ" b="1" dirty="0" err="1" smtClean="0">
                <a:hlinkClick r:id="rId2" action="ppaction://hlinkpres?slideindex=1&amp;slidetitle="/>
              </a:rPr>
              <a:t>micr</a:t>
            </a:r>
            <a:r>
              <a:rPr lang="cs-CZ" b="1" dirty="0" smtClean="0">
                <a:hlinkClick r:id="rId2" action="ppaction://hlinkpres?slideindex=1&amp;slidetitle="/>
              </a:rPr>
              <a:t>/</a:t>
            </a:r>
            <a:r>
              <a:rPr lang="cs-CZ" b="1" dirty="0" err="1" smtClean="0">
                <a:hlinkClick r:id="rId2" action="ppaction://hlinkpres?slideindex=1&amp;slidetitle="/>
              </a:rPr>
              <a:t>scripts</a:t>
            </a:r>
            <a:r>
              <a:rPr lang="cs-CZ" b="1" dirty="0" smtClean="0">
                <a:hlinkClick r:id="rId2" action="ppaction://hlinkpres?slideindex=1&amp;slidetitle="/>
              </a:rPr>
              <a:t>/detail.</a:t>
            </a:r>
            <a:r>
              <a:rPr lang="cs-CZ" b="1" dirty="0" err="1" smtClean="0">
                <a:hlinkClick r:id="rId2" action="ppaction://hlinkpres?slideindex=1&amp;slidetitle="/>
              </a:rPr>
              <a:t>php</a:t>
            </a:r>
            <a:r>
              <a:rPr lang="cs-CZ" b="1" dirty="0" smtClean="0">
                <a:hlinkClick r:id="rId2" action="ppaction://hlinkpres?slideindex=1&amp;slidetitle="/>
              </a:rPr>
              <a:t>_id_3050.html&amp;</a:t>
            </a:r>
            <a:r>
              <a:rPr lang="cs-CZ" b="1" dirty="0" err="1" smtClean="0">
                <a:hlinkClick r:id="rId2" action="ppaction://hlinkpres?slideindex=1&amp;slidetitle="/>
              </a:rPr>
              <a:t>docid</a:t>
            </a:r>
            <a:r>
              <a:rPr lang="cs-CZ" b="1" dirty="0" smtClean="0">
                <a:hlinkClick r:id="rId2" action="ppaction://hlinkpres?slideindex=1&amp;slidetitle="/>
              </a:rPr>
              <a:t>=djJ1iNWuruF59M&amp;</a:t>
            </a:r>
            <a:r>
              <a:rPr lang="cs-CZ" b="1" dirty="0" err="1" smtClean="0">
                <a:hlinkClick r:id="rId2" action="ppaction://hlinkpres?slideindex=1&amp;slidetitle="/>
              </a:rPr>
              <a:t>imgurl</a:t>
            </a:r>
            <a:r>
              <a:rPr lang="cs-CZ" b="1" dirty="0" smtClean="0">
                <a:hlinkClick r:id="rId2" action="ppaction://hlinkpres?slideindex=1&amp;slidetitle="/>
              </a:rPr>
              <a:t>=http://aplikace.</a:t>
            </a:r>
            <a:r>
              <a:rPr lang="cs-CZ" b="1" dirty="0" err="1" smtClean="0">
                <a:hlinkClick r:id="rId2" action="ppaction://hlinkpres?slideindex=1&amp;slidetitle="/>
              </a:rPr>
              <a:t>mvcr.cz</a:t>
            </a:r>
            <a:r>
              <a:rPr lang="cs-CZ" b="1" dirty="0" smtClean="0">
                <a:hlinkClick r:id="rId2" action="ppaction://hlinkpres?slideindex=1&amp;slidetitle="/>
              </a:rPr>
              <a:t>/archiv2008/</a:t>
            </a:r>
            <a:r>
              <a:rPr lang="cs-CZ" b="1" dirty="0" err="1" smtClean="0">
                <a:hlinkClick r:id="rId2" action="ppaction://hlinkpres?slideindex=1&amp;slidetitle="/>
              </a:rPr>
              <a:t>micr</a:t>
            </a:r>
            <a:r>
              <a:rPr lang="cs-CZ" b="1" dirty="0" smtClean="0">
                <a:hlinkClick r:id="rId2" action="ppaction://hlinkpres?slideindex=1&amp;slidetitle="/>
              </a:rPr>
              <a:t>/</a:t>
            </a:r>
            <a:r>
              <a:rPr lang="cs-CZ" b="1" dirty="0" err="1" smtClean="0">
                <a:hlinkClick r:id="rId2" action="ppaction://hlinkpres?slideindex=1&amp;slidetitle="/>
              </a:rPr>
              <a:t>images</a:t>
            </a:r>
            <a:r>
              <a:rPr lang="cs-CZ" b="1" dirty="0" smtClean="0">
                <a:hlinkClick r:id="rId2" action="ppaction://hlinkpres?slideindex=1&amp;slidetitle="/>
              </a:rPr>
              <a:t>/0457.jpg&amp;w=335&amp;h=543&amp;</a:t>
            </a:r>
            <a:r>
              <a:rPr lang="cs-CZ" b="1" dirty="0" err="1" smtClean="0">
                <a:hlinkClick r:id="rId2" action="ppaction://hlinkpres?slideindex=1&amp;slidetitle="/>
              </a:rPr>
              <a:t>ei</a:t>
            </a:r>
            <a:r>
              <a:rPr lang="cs-CZ" b="1" dirty="0" smtClean="0">
                <a:hlinkClick r:id="rId2" action="ppaction://hlinkpres?slideindex=1&amp;slidetitle="/>
              </a:rPr>
              <a:t>=826_UIbbOZDZsgbi7oHYCw&amp;zoom=1 </a:t>
            </a:r>
            <a:br>
              <a:rPr lang="cs-CZ" b="1" dirty="0" smtClean="0">
                <a:hlinkClick r:id="rId2" action="ppaction://hlinkpres?slideindex=1&amp;slidetitle="/>
              </a:rPr>
            </a:br>
            <a:r>
              <a:rPr lang="cs-CZ" b="1" dirty="0" smtClean="0">
                <a:hlinkClick r:id="rId2" action="ppaction://hlinkpres?slideindex=1&amp;slidetitle="/>
              </a:rPr>
              <a:t/>
            </a:r>
            <a:br>
              <a:rPr lang="cs-CZ" b="1" dirty="0" smtClean="0">
                <a:hlinkClick r:id="rId2" action="ppaction://hlinkpres?slideindex=1&amp;slidetitle="/>
              </a:rPr>
            </a:br>
            <a:r>
              <a:rPr lang="cs-CZ" b="1" dirty="0" smtClean="0">
                <a:hlinkClick r:id="rId2" action="ppaction://hlinkpres?slideindex=1&amp;slidetitle="/>
              </a:rPr>
              <a:t> http://www.</a:t>
            </a:r>
            <a:r>
              <a:rPr lang="cs-CZ" b="1" dirty="0" err="1" smtClean="0">
                <a:hlinkClick r:id="rId2" action="ppaction://hlinkpres?slideindex=1&amp;slidetitle="/>
              </a:rPr>
              <a:t>google.cz</a:t>
            </a:r>
            <a:r>
              <a:rPr lang="cs-CZ" b="1" dirty="0" smtClean="0">
                <a:hlinkClick r:id="rId2" action="ppaction://hlinkpres?slideindex=1&amp;slidetitle="/>
              </a:rPr>
              <a:t>/</a:t>
            </a:r>
            <a:r>
              <a:rPr lang="cs-CZ" b="1" dirty="0" err="1" smtClean="0">
                <a:hlinkClick r:id="rId2" action="ppaction://hlinkpres?slideindex=1&amp;slidetitle="/>
              </a:rPr>
              <a:t>imgres</a:t>
            </a:r>
            <a:r>
              <a:rPr lang="cs-CZ" b="1" dirty="0" smtClean="0">
                <a:hlinkClick r:id="rId2" action="ppaction://hlinkpres?slideindex=1&amp;slidetitle="/>
              </a:rPr>
              <a:t>?q=po%C5%A1tovn%C3%AD+</a:t>
            </a:r>
            <a:r>
              <a:rPr lang="cs-CZ" b="1" dirty="0" err="1" smtClean="0">
                <a:hlinkClick r:id="rId2" action="ppaction://hlinkpres?slideindex=1&amp;slidetitle="/>
              </a:rPr>
              <a:t>zn</a:t>
            </a:r>
            <a:r>
              <a:rPr lang="cs-CZ" b="1" dirty="0" smtClean="0">
                <a:hlinkClick r:id="rId2" action="ppaction://hlinkpres?slideindex=1&amp;slidetitle="/>
              </a:rPr>
              <a:t>%C3%A1mky&amp;</a:t>
            </a:r>
            <a:r>
              <a:rPr lang="cs-CZ" b="1" dirty="0" err="1" smtClean="0">
                <a:hlinkClick r:id="rId2" action="ppaction://hlinkpres?slideindex=1&amp;slidetitle="/>
              </a:rPr>
              <a:t>hl</a:t>
            </a:r>
            <a:r>
              <a:rPr lang="cs-CZ" b="1" dirty="0" smtClean="0">
                <a:hlinkClick r:id="rId2" action="ppaction://hlinkpres?slideindex=1&amp;slidetitle="/>
              </a:rPr>
              <a:t>=</a:t>
            </a:r>
            <a:r>
              <a:rPr lang="cs-CZ" b="1" dirty="0" err="1" smtClean="0">
                <a:hlinkClick r:id="rId2" action="ppaction://hlinkpres?slideindex=1&amp;slidetitle="/>
              </a:rPr>
              <a:t>cs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tbo</a:t>
            </a:r>
            <a:r>
              <a:rPr lang="cs-CZ" b="1" dirty="0" smtClean="0">
                <a:hlinkClick r:id="rId2" action="ppaction://hlinkpres?slideindex=1&amp;slidetitle="/>
              </a:rPr>
              <a:t>=d&amp;</a:t>
            </a:r>
            <a:r>
              <a:rPr lang="cs-CZ" b="1" dirty="0" err="1" smtClean="0">
                <a:hlinkClick r:id="rId2" action="ppaction://hlinkpres?slideindex=1&amp;slidetitle="/>
              </a:rPr>
              <a:t>biw</a:t>
            </a:r>
            <a:r>
              <a:rPr lang="cs-CZ" b="1" dirty="0" smtClean="0">
                <a:hlinkClick r:id="rId2" action="ppaction://hlinkpres?slideindex=1&amp;slidetitle="/>
              </a:rPr>
              <a:t>=1280&amp;</a:t>
            </a:r>
            <a:r>
              <a:rPr lang="cs-CZ" b="1" dirty="0" err="1" smtClean="0">
                <a:hlinkClick r:id="rId2" action="ppaction://hlinkpres?slideindex=1&amp;slidetitle="/>
              </a:rPr>
              <a:t>bih</a:t>
            </a:r>
            <a:r>
              <a:rPr lang="cs-CZ" b="1" dirty="0" smtClean="0">
                <a:hlinkClick r:id="rId2" action="ppaction://hlinkpres?slideindex=1&amp;slidetitle="/>
              </a:rPr>
              <a:t>=699&amp;</a:t>
            </a:r>
            <a:r>
              <a:rPr lang="cs-CZ" b="1" dirty="0" err="1" smtClean="0">
                <a:hlinkClick r:id="rId2" action="ppaction://hlinkpres?slideindex=1&amp;slidetitle="/>
              </a:rPr>
              <a:t>tbm</a:t>
            </a:r>
            <a:r>
              <a:rPr lang="cs-CZ" b="1" dirty="0" smtClean="0">
                <a:hlinkClick r:id="rId2" action="ppaction://hlinkpres?slideindex=1&amp;slidetitle="/>
              </a:rPr>
              <a:t>=</a:t>
            </a:r>
            <a:r>
              <a:rPr lang="cs-CZ" b="1" dirty="0" err="1" smtClean="0">
                <a:hlinkClick r:id="rId2" action="ppaction://hlinkpres?slideindex=1&amp;slidetitle="/>
              </a:rPr>
              <a:t>isch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tbnid</a:t>
            </a:r>
            <a:r>
              <a:rPr lang="cs-CZ" b="1" dirty="0" smtClean="0">
                <a:hlinkClick r:id="rId2" action="ppaction://hlinkpres?slideindex=1&amp;slidetitle="/>
              </a:rPr>
              <a:t>=h_ISz3TboN5AOM:&amp;</a:t>
            </a:r>
            <a:r>
              <a:rPr lang="cs-CZ" b="1" dirty="0" err="1" smtClean="0">
                <a:hlinkClick r:id="rId2" action="ppaction://hlinkpres?slideindex=1&amp;slidetitle="/>
              </a:rPr>
              <a:t>imgrefurl</a:t>
            </a:r>
            <a:r>
              <a:rPr lang="cs-CZ" b="1" dirty="0" smtClean="0">
                <a:hlinkClick r:id="rId2" action="ppaction://hlinkpres?slideindex=1&amp;slidetitle="/>
              </a:rPr>
              <a:t>=http://sbiramznamky.blog.cz/rubrika/nametove-sbirani&amp;docid=M0eKnHjSy6YLrM&amp;imgurl=http://nd04.jxs.cz/530/109/c281092662_72038911_o2.jpg&amp;w=183&amp;h=225&amp;ei=826_UIbbOZDZsgbi7oHYCw&amp;zoom=1 </a:t>
            </a:r>
            <a:br>
              <a:rPr lang="cs-CZ" b="1" dirty="0" smtClean="0">
                <a:hlinkClick r:id="rId2" action="ppaction://hlinkpres?slideindex=1&amp;slidetitle="/>
              </a:rPr>
            </a:br>
            <a:r>
              <a:rPr lang="cs-CZ" b="1" dirty="0" smtClean="0">
                <a:hlinkClick r:id="rId2" action="ppaction://hlinkpres?slideindex=1&amp;slidetitle="/>
              </a:rPr>
              <a:t/>
            </a:r>
            <a:br>
              <a:rPr lang="cs-CZ" b="1" dirty="0" smtClean="0">
                <a:hlinkClick r:id="rId2" action="ppaction://hlinkpres?slideindex=1&amp;slidetitle="/>
              </a:rPr>
            </a:br>
            <a:r>
              <a:rPr lang="cs-CZ" b="1" dirty="0" smtClean="0">
                <a:hlinkClick r:id="rId2" action="ppaction://hlinkpres?slideindex=1&amp;slidetitle="/>
              </a:rPr>
              <a:t> http://www.</a:t>
            </a:r>
            <a:r>
              <a:rPr lang="cs-CZ" b="1" dirty="0" err="1" smtClean="0">
                <a:hlinkClick r:id="rId2" action="ppaction://hlinkpres?slideindex=1&amp;slidetitle="/>
              </a:rPr>
              <a:t>google.cz</a:t>
            </a:r>
            <a:r>
              <a:rPr lang="cs-CZ" b="1" dirty="0" smtClean="0">
                <a:hlinkClick r:id="rId2" action="ppaction://hlinkpres?slideindex=1&amp;slidetitle="/>
              </a:rPr>
              <a:t>/</a:t>
            </a:r>
            <a:r>
              <a:rPr lang="cs-CZ" b="1" dirty="0" err="1" smtClean="0">
                <a:hlinkClick r:id="rId2" action="ppaction://hlinkpres?slideindex=1&amp;slidetitle="/>
              </a:rPr>
              <a:t>imgres</a:t>
            </a:r>
            <a:r>
              <a:rPr lang="cs-CZ" b="1" dirty="0" smtClean="0">
                <a:hlinkClick r:id="rId2" action="ppaction://hlinkpres?slideindex=1&amp;slidetitle="/>
              </a:rPr>
              <a:t>?q=po%C5%A1tovn%C3%AD+</a:t>
            </a:r>
            <a:r>
              <a:rPr lang="cs-CZ" b="1" dirty="0" err="1" smtClean="0">
                <a:hlinkClick r:id="rId2" action="ppaction://hlinkpres?slideindex=1&amp;slidetitle="/>
              </a:rPr>
              <a:t>zn</a:t>
            </a:r>
            <a:r>
              <a:rPr lang="cs-CZ" b="1" dirty="0" smtClean="0">
                <a:hlinkClick r:id="rId2" action="ppaction://hlinkpres?slideindex=1&amp;slidetitle="/>
              </a:rPr>
              <a:t>%C3%A1mky&amp;</a:t>
            </a:r>
            <a:r>
              <a:rPr lang="cs-CZ" b="1" dirty="0" err="1" smtClean="0">
                <a:hlinkClick r:id="rId2" action="ppaction://hlinkpres?slideindex=1&amp;slidetitle="/>
              </a:rPr>
              <a:t>hl</a:t>
            </a:r>
            <a:r>
              <a:rPr lang="cs-CZ" b="1" dirty="0" smtClean="0">
                <a:hlinkClick r:id="rId2" action="ppaction://hlinkpres?slideindex=1&amp;slidetitle="/>
              </a:rPr>
              <a:t>=</a:t>
            </a:r>
            <a:r>
              <a:rPr lang="cs-CZ" b="1" dirty="0" err="1" smtClean="0">
                <a:hlinkClick r:id="rId2" action="ppaction://hlinkpres?slideindex=1&amp;slidetitle="/>
              </a:rPr>
              <a:t>cs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tbo</a:t>
            </a:r>
            <a:r>
              <a:rPr lang="cs-CZ" b="1" dirty="0" smtClean="0">
                <a:hlinkClick r:id="rId2" action="ppaction://hlinkpres?slideindex=1&amp;slidetitle="/>
              </a:rPr>
              <a:t>=d&amp;</a:t>
            </a:r>
            <a:r>
              <a:rPr lang="cs-CZ" b="1" dirty="0" err="1" smtClean="0">
                <a:hlinkClick r:id="rId2" action="ppaction://hlinkpres?slideindex=1&amp;slidetitle="/>
              </a:rPr>
              <a:t>biw</a:t>
            </a:r>
            <a:r>
              <a:rPr lang="cs-CZ" b="1" dirty="0" smtClean="0">
                <a:hlinkClick r:id="rId2" action="ppaction://hlinkpres?slideindex=1&amp;slidetitle="/>
              </a:rPr>
              <a:t>=1280&amp;</a:t>
            </a:r>
            <a:r>
              <a:rPr lang="cs-CZ" b="1" dirty="0" err="1" smtClean="0">
                <a:hlinkClick r:id="rId2" action="ppaction://hlinkpres?slideindex=1&amp;slidetitle="/>
              </a:rPr>
              <a:t>bih</a:t>
            </a:r>
            <a:r>
              <a:rPr lang="cs-CZ" b="1" dirty="0" smtClean="0">
                <a:hlinkClick r:id="rId2" action="ppaction://hlinkpres?slideindex=1&amp;slidetitle="/>
              </a:rPr>
              <a:t>=699&amp;</a:t>
            </a:r>
            <a:r>
              <a:rPr lang="cs-CZ" b="1" dirty="0" err="1" smtClean="0">
                <a:hlinkClick r:id="rId2" action="ppaction://hlinkpres?slideindex=1&amp;slidetitle="/>
              </a:rPr>
              <a:t>tbm</a:t>
            </a:r>
            <a:r>
              <a:rPr lang="cs-CZ" b="1" dirty="0" smtClean="0">
                <a:hlinkClick r:id="rId2" action="ppaction://hlinkpres?slideindex=1&amp;slidetitle="/>
              </a:rPr>
              <a:t>=</a:t>
            </a:r>
            <a:r>
              <a:rPr lang="cs-CZ" b="1" dirty="0" err="1" smtClean="0">
                <a:hlinkClick r:id="rId2" action="ppaction://hlinkpres?slideindex=1&amp;slidetitle="/>
              </a:rPr>
              <a:t>isch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tbnid</a:t>
            </a:r>
            <a:r>
              <a:rPr lang="cs-CZ" b="1" dirty="0" smtClean="0">
                <a:hlinkClick r:id="rId2" action="ppaction://hlinkpres?slideindex=1&amp;slidetitle="/>
              </a:rPr>
              <a:t>=cXdCmlged5cdZM:&amp;</a:t>
            </a:r>
            <a:r>
              <a:rPr lang="cs-CZ" b="1" dirty="0" err="1" smtClean="0">
                <a:hlinkClick r:id="rId2" action="ppaction://hlinkpres?slideindex=1&amp;slidetitle="/>
              </a:rPr>
              <a:t>imgrefurl</a:t>
            </a:r>
            <a:r>
              <a:rPr lang="cs-CZ" b="1" dirty="0" smtClean="0">
                <a:hlinkClick r:id="rId2" action="ppaction://hlinkpres?slideindex=1&amp;slidetitle="/>
              </a:rPr>
              <a:t>=http://expo-</a:t>
            </a:r>
            <a:r>
              <a:rPr lang="cs-CZ" b="1" dirty="0" err="1" smtClean="0">
                <a:hlinkClick r:id="rId2" action="ppaction://hlinkpres?slideindex=1&amp;slidetitle="/>
              </a:rPr>
              <a:t>net.blogspot.com</a:t>
            </a:r>
            <a:r>
              <a:rPr lang="cs-CZ" b="1" dirty="0" smtClean="0">
                <a:hlinkClick r:id="rId2" action="ppaction://hlinkpres?slideindex=1&amp;slidetitle="/>
              </a:rPr>
              <a:t>/2007/11/</a:t>
            </a:r>
            <a:r>
              <a:rPr lang="cs-CZ" b="1" dirty="0" err="1" smtClean="0">
                <a:hlinkClick r:id="rId2" action="ppaction://hlinkpres?slideindex=1&amp;slidetitle="/>
              </a:rPr>
              <a:t>vydn</a:t>
            </a:r>
            <a:r>
              <a:rPr lang="cs-CZ" b="1" dirty="0" smtClean="0">
                <a:hlinkClick r:id="rId2" action="ppaction://hlinkpres?slideindex=1&amp;slidetitle="/>
              </a:rPr>
              <a:t>-</a:t>
            </a:r>
            <a:r>
              <a:rPr lang="cs-CZ" b="1" dirty="0" err="1" smtClean="0">
                <a:hlinkClick r:id="rId2" action="ppaction://hlinkpres?slideindex=1&amp;slidetitle="/>
              </a:rPr>
              <a:t>vplatn</a:t>
            </a:r>
            <a:r>
              <a:rPr lang="cs-CZ" b="1" dirty="0" smtClean="0">
                <a:hlinkClick r:id="rId2" action="ppaction://hlinkpres?slideindex=1&amp;slidetitle="/>
              </a:rPr>
              <a:t>-</a:t>
            </a:r>
            <a:r>
              <a:rPr lang="cs-CZ" b="1" dirty="0" err="1" smtClean="0">
                <a:hlinkClick r:id="rId2" action="ppaction://hlinkpres?slideindex=1&amp;slidetitle="/>
              </a:rPr>
              <a:t>znmky</a:t>
            </a:r>
            <a:r>
              <a:rPr lang="cs-CZ" b="1" dirty="0" smtClean="0">
                <a:hlinkClick r:id="rId2" action="ppaction://hlinkpres?slideindex=1&amp;slidetitle="/>
              </a:rPr>
              <a:t>-</a:t>
            </a:r>
            <a:r>
              <a:rPr lang="cs-CZ" b="1" dirty="0" err="1" smtClean="0">
                <a:hlinkClick r:id="rId2" action="ppaction://hlinkpres?slideindex=1&amp;slidetitle="/>
              </a:rPr>
              <a:t>krsa</a:t>
            </a:r>
            <a:r>
              <a:rPr lang="cs-CZ" b="1" dirty="0" smtClean="0">
                <a:hlinkClick r:id="rId2" action="ppaction://hlinkpres?slideindex=1&amp;slidetitle="/>
              </a:rPr>
              <a:t>-</a:t>
            </a:r>
            <a:r>
              <a:rPr lang="cs-CZ" b="1" dirty="0" err="1" smtClean="0">
                <a:hlinkClick r:id="rId2" action="ppaction://hlinkpres?slideindex=1&amp;slidetitle="/>
              </a:rPr>
              <a:t>kvt</a:t>
            </a:r>
            <a:r>
              <a:rPr lang="cs-CZ" b="1" dirty="0" smtClean="0">
                <a:hlinkClick r:id="rId2" action="ppaction://hlinkpres?slideindex=1&amp;slidetitle="/>
              </a:rPr>
              <a:t>-kokarda.</a:t>
            </a:r>
            <a:r>
              <a:rPr lang="cs-CZ" b="1" dirty="0" err="1" smtClean="0">
                <a:hlinkClick r:id="rId2" action="ppaction://hlinkpres?slideindex=1&amp;slidetitle="/>
              </a:rPr>
              <a:t>html</a:t>
            </a:r>
            <a:r>
              <a:rPr lang="cs-CZ" b="1" dirty="0" smtClean="0">
                <a:hlinkClick r:id="rId2" action="ppaction://hlinkpres?slideindex=1&amp;slidetitle="/>
              </a:rPr>
              <a:t>&amp;</a:t>
            </a:r>
            <a:r>
              <a:rPr lang="cs-CZ" b="1" dirty="0" err="1" smtClean="0">
                <a:hlinkClick r:id="rId2" action="ppaction://hlinkpres?slideindex=1&amp;slidetitle="/>
              </a:rPr>
              <a:t>docid</a:t>
            </a:r>
            <a:r>
              <a:rPr lang="cs-CZ" b="1" dirty="0" smtClean="0">
                <a:hlinkClick r:id="rId2" action="ppaction://hlinkpres?slideindex=1&amp;slidetitle="/>
              </a:rPr>
              <a:t>=9vwf3QivG2_74M&amp;</a:t>
            </a:r>
            <a:r>
              <a:rPr lang="cs-CZ" b="1" dirty="0" err="1" smtClean="0">
                <a:hlinkClick r:id="rId2" action="ppaction://hlinkpres?slideindex=1&amp;slidetitle="/>
              </a:rPr>
              <a:t>imgurl</a:t>
            </a:r>
            <a:r>
              <a:rPr lang="cs-CZ" b="1" dirty="0" smtClean="0">
                <a:hlinkClick r:id="rId2" action="ppaction://hlinkpres?slideindex=1&amp;slidetitle="/>
              </a:rPr>
              <a:t>=http://www.</a:t>
            </a:r>
            <a:r>
              <a:rPr lang="cs-CZ" b="1" dirty="0" err="1" smtClean="0">
                <a:hlinkClick r:id="rId2" action="ppaction://hlinkpres?slideindex=1&amp;slidetitle="/>
              </a:rPr>
              <a:t>japhila.cz</a:t>
            </a:r>
            <a:r>
              <a:rPr lang="cs-CZ" b="1" dirty="0" smtClean="0">
                <a:hlinkClick r:id="rId2" action="ppaction://hlinkpres?slideindex=1&amp;slidetitle="/>
              </a:rPr>
              <a:t>/2007/</a:t>
            </a:r>
            <a:r>
              <a:rPr lang="cs-CZ" b="1" dirty="0" err="1" smtClean="0">
                <a:hlinkClick r:id="rId2" action="ppaction://hlinkpres?slideindex=1&amp;slidetitle="/>
              </a:rPr>
              <a:t>pictures</a:t>
            </a:r>
            <a:r>
              <a:rPr lang="cs-CZ" b="1" dirty="0" smtClean="0">
                <a:hlinkClick r:id="rId2" action="ppaction://hlinkpres?slideindex=1&amp;slidetitle="/>
              </a:rPr>
              <a:t>/0537.jpg&amp;w=388&amp;h=434&amp;</a:t>
            </a:r>
            <a:r>
              <a:rPr lang="cs-CZ" b="1" dirty="0" err="1" smtClean="0">
                <a:hlinkClick r:id="rId2" action="ppaction://hlinkpres?slideindex=1&amp;slidetitle="/>
              </a:rPr>
              <a:t>ei</a:t>
            </a:r>
            <a:r>
              <a:rPr lang="cs-CZ" b="1" dirty="0" smtClean="0">
                <a:hlinkClick r:id="rId2" action="ppaction://hlinkpres?slideindex=1&amp;slidetitle="/>
              </a:rPr>
              <a:t>=826_UIbbOZDZsgbi7oHYCw&amp;zoom=1 </a:t>
            </a:r>
            <a:br>
              <a:rPr lang="cs-CZ" b="1" dirty="0" smtClean="0">
                <a:hlinkClick r:id="rId2" action="ppaction://hlinkpres?slideindex=1&amp;slidetitle="/>
              </a:rPr>
            </a:b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95</TotalTime>
  <Words>283</Words>
  <Application>Microsoft Office PowerPoint</Application>
  <PresentationFormat>Předvádění na obrazovce (4:3)</PresentationFormat>
  <Paragraphs>91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Jmění</vt:lpstr>
      <vt:lpstr>Motiv systému Office</vt:lpstr>
      <vt:lpstr>Prezentace aplikace PowerPoint</vt:lpstr>
      <vt:lpstr>ANOTACE</vt:lpstr>
      <vt:lpstr>Matematika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</dc:title>
  <dc:creator>Majitel</dc:creator>
  <cp:lastModifiedBy>jitka</cp:lastModifiedBy>
  <cp:revision>21</cp:revision>
  <dcterms:created xsi:type="dcterms:W3CDTF">2012-11-03T23:08:28Z</dcterms:created>
  <dcterms:modified xsi:type="dcterms:W3CDTF">2013-05-18T16:25:16Z</dcterms:modified>
</cp:coreProperties>
</file>