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5" r:id="rId3"/>
    <p:sldId id="258" r:id="rId4"/>
    <p:sldId id="257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5E77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79D82-F0F3-4443-9B41-0D95D82EAE1F}" type="datetimeFigureOut">
              <a:rPr lang="cs-CZ" smtClean="0"/>
              <a:pPr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0F04-1BF8-4159-8825-481BEBFB57C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5929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79D82-F0F3-4443-9B41-0D95D82EAE1F}" type="datetimeFigureOut">
              <a:rPr lang="cs-CZ" smtClean="0"/>
              <a:pPr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0F04-1BF8-4159-8825-481BEBFB57C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1446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79D82-F0F3-4443-9B41-0D95D82EAE1F}" type="datetimeFigureOut">
              <a:rPr lang="cs-CZ" smtClean="0"/>
              <a:pPr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0F04-1BF8-4159-8825-481BEBFB57C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7117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79D82-F0F3-4443-9B41-0D95D82EAE1F}" type="datetimeFigureOut">
              <a:rPr lang="cs-CZ" smtClean="0"/>
              <a:pPr/>
              <a:t>18.5.2013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0F04-1BF8-4159-8825-481BEBFB57C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4026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79D82-F0F3-4443-9B41-0D95D82EAE1F}" type="datetimeFigureOut">
              <a:rPr lang="cs-CZ" smtClean="0"/>
              <a:pPr/>
              <a:t>18.5.2013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0F04-1BF8-4159-8825-481BEBFB57C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4045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79D82-F0F3-4443-9B41-0D95D82EAE1F}" type="datetimeFigureOut">
              <a:rPr lang="cs-CZ" smtClean="0"/>
              <a:pPr/>
              <a:t>18.5.2013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0F04-1BF8-4159-8825-481BEBFB57C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3412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79D82-F0F3-4443-9B41-0D95D82EAE1F}" type="datetimeFigureOut">
              <a:rPr lang="cs-CZ" smtClean="0"/>
              <a:pPr/>
              <a:t>18.5.2013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0F04-1BF8-4159-8825-481BEBFB57C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5976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79D82-F0F3-4443-9B41-0D95D82EAE1F}" type="datetimeFigureOut">
              <a:rPr lang="cs-CZ" smtClean="0"/>
              <a:pPr/>
              <a:t>18.5.2013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0F04-1BF8-4159-8825-481BEBFB57C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9308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79D82-F0F3-4443-9B41-0D95D82EAE1F}" type="datetimeFigureOut">
              <a:rPr lang="cs-CZ" smtClean="0"/>
              <a:pPr/>
              <a:t>18.5.2013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0F04-1BF8-4159-8825-481BEBFB57C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000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79D82-F0F3-4443-9B41-0D95D82EAE1F}" type="datetimeFigureOut">
              <a:rPr lang="cs-CZ" smtClean="0"/>
              <a:pPr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0F04-1BF8-4159-8825-481BEBFB57C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6622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79D82-F0F3-4443-9B41-0D95D82EAE1F}" type="datetimeFigureOut">
              <a:rPr lang="cs-CZ" smtClean="0"/>
              <a:pPr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40F04-1BF8-4159-8825-481BEBFB57C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3888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5E77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A79D82-F0F3-4443-9B41-0D95D82EAE1F}" type="datetimeFigureOut">
              <a:rPr lang="cs-CZ" smtClean="0"/>
              <a:pPr/>
              <a:t>18.5.2013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C40F04-1BF8-4159-8825-481BEBFB57C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982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146577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VY_32_INOVACE_6C_09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Přírodověda</a:t>
                      </a:r>
                      <a:r>
                        <a:rPr lang="cs-CZ" baseline="0" smtClean="0"/>
                        <a:t>4</a:t>
                      </a:r>
                      <a:endParaRPr lang="cs-CZ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Jakou funkci má kořen</a:t>
            </a:r>
          </a:p>
          <a:p>
            <a:r>
              <a:rPr lang="cs-CZ" dirty="0" smtClean="0"/>
              <a:t> druhy stonku</a:t>
            </a:r>
          </a:p>
          <a:p>
            <a:r>
              <a:rPr lang="cs-CZ" smtClean="0"/>
              <a:t>funkce listu</a:t>
            </a:r>
          </a:p>
          <a:p>
            <a:r>
              <a:rPr lang="cs-CZ" smtClean="0"/>
              <a:t>funkce </a:t>
            </a:r>
            <a:r>
              <a:rPr lang="cs-CZ" dirty="0" smtClean="0"/>
              <a:t>květu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54562"/>
          </a:xfrm>
        </p:spPr>
        <p:txBody>
          <a:bodyPr>
            <a:normAutofit/>
          </a:bodyPr>
          <a:lstStyle/>
          <a:p>
            <a:r>
              <a:rPr lang="cs-CZ" sz="9600" dirty="0" smtClean="0"/>
              <a:t>Rostliny a </a:t>
            </a:r>
            <a:br>
              <a:rPr lang="cs-CZ" sz="9600" dirty="0" smtClean="0"/>
            </a:br>
            <a:r>
              <a:rPr lang="cs-CZ" sz="9600" dirty="0" smtClean="0"/>
              <a:t>jejich orgány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690247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Různý tvar, funkce</a:t>
            </a:r>
          </a:p>
          <a:p>
            <a:r>
              <a:rPr lang="cs-CZ" sz="1800" dirty="0" smtClean="0"/>
              <a:t>Rostou pod zemí</a:t>
            </a:r>
          </a:p>
          <a:p>
            <a:r>
              <a:rPr lang="cs-CZ" sz="1800" dirty="0" smtClean="0"/>
              <a:t>Upevňují rostlinu k zemi</a:t>
            </a:r>
          </a:p>
          <a:p>
            <a:r>
              <a:rPr lang="cs-CZ" sz="1800" dirty="0" smtClean="0"/>
              <a:t>Čerpají z půdy vodu s živinami</a:t>
            </a:r>
          </a:p>
          <a:p>
            <a:r>
              <a:rPr lang="cs-CZ" sz="1800" dirty="0" smtClean="0"/>
              <a:t>Živiny sají nitkovité kořeny</a:t>
            </a:r>
          </a:p>
          <a:p>
            <a:r>
              <a:rPr lang="cs-CZ" sz="1800" dirty="0" smtClean="0"/>
              <a:t>Zásobní látky ukládají kořeny : válcovité, vřetenovité, kuželovité, řepovité (bulva), srdcovité</a:t>
            </a: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93877" y="4000504"/>
            <a:ext cx="4750123" cy="2857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008556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Rostliny dělíme podle stonku na :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byliny – mají dužnatý stonek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-</a:t>
            </a:r>
            <a:r>
              <a:rPr lang="en-US" sz="1800" dirty="0" smtClean="0"/>
              <a:t>&gt;</a:t>
            </a:r>
            <a:r>
              <a:rPr lang="cs-CZ" sz="1800" dirty="0" smtClean="0"/>
              <a:t>stéblo – dutý stonek s kolénky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-</a:t>
            </a:r>
            <a:r>
              <a:rPr lang="en-US" sz="1800" dirty="0" smtClean="0"/>
              <a:t>&gt;</a:t>
            </a:r>
            <a:r>
              <a:rPr lang="cs-CZ" sz="1800" dirty="0" smtClean="0"/>
              <a:t> lodyha – nese listy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-</a:t>
            </a:r>
            <a:r>
              <a:rPr lang="en-US" sz="1800" dirty="0" smtClean="0"/>
              <a:t>&gt;</a:t>
            </a:r>
            <a:r>
              <a:rPr lang="cs-CZ" sz="1800" dirty="0" smtClean="0"/>
              <a:t>stvol – nemá listy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dřeviny – mají dřevnatý stonek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-</a:t>
            </a:r>
            <a:r>
              <a:rPr lang="en-US" sz="1800" dirty="0" smtClean="0"/>
              <a:t>&gt;</a:t>
            </a:r>
            <a:r>
              <a:rPr lang="cs-CZ" sz="1800" dirty="0" smtClean="0"/>
              <a:t> keř – nemá kmen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-</a:t>
            </a:r>
            <a:r>
              <a:rPr lang="en-US" sz="1800" dirty="0" smtClean="0"/>
              <a:t>&gt;</a:t>
            </a:r>
            <a:r>
              <a:rPr lang="cs-CZ" sz="1800" dirty="0" smtClean="0"/>
              <a:t>strom – má kmen</a:t>
            </a:r>
            <a:endParaRPr lang="cs-CZ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71868" y="3357562"/>
            <a:ext cx="5672132" cy="318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966635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Zajišťuje dýchání rostlin</a:t>
            </a:r>
          </a:p>
          <a:p>
            <a:r>
              <a:rPr lang="cs-CZ" sz="1800" dirty="0" smtClean="0"/>
              <a:t>Vyrůstají pouze na stonku</a:t>
            </a:r>
          </a:p>
          <a:p>
            <a:r>
              <a:rPr lang="cs-CZ" sz="1800" dirty="0" smtClean="0"/>
              <a:t>Jednoduché, složené</a:t>
            </a:r>
          </a:p>
          <a:p>
            <a:r>
              <a:rPr lang="cs-CZ" sz="1800" dirty="0" smtClean="0"/>
              <a:t>Zeleň listová – umožňuje přijímání oxidu uhličitého a výdej kyslíku = fotosyntéza</a:t>
            </a:r>
          </a:p>
          <a:p>
            <a:endParaRPr lang="cs-CZ" sz="1800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683830" y="2965083"/>
            <a:ext cx="3209087" cy="4576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636499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Důležitý pro opylování a rozmnožování rostlin</a:t>
            </a:r>
          </a:p>
          <a:p>
            <a:r>
              <a:rPr lang="cs-CZ" sz="1800" dirty="0" smtClean="0"/>
              <a:t>Skládá se – zelený kalich, bílá nebo barevná koruna, tyčinky, pestík</a:t>
            </a:r>
          </a:p>
          <a:p>
            <a:r>
              <a:rPr lang="cs-CZ" sz="1800" dirty="0" smtClean="0"/>
              <a:t>Bez květů by nebyl med</a:t>
            </a:r>
          </a:p>
          <a:p>
            <a:r>
              <a:rPr lang="cs-CZ" sz="1800" dirty="0" smtClean="0"/>
              <a:t>Některé květy můžeme i jíst – květák, brokolice</a:t>
            </a:r>
          </a:p>
          <a:p>
            <a:r>
              <a:rPr lang="cs-CZ" sz="1800" dirty="0" smtClean="0"/>
              <a:t>Z květu heřmánku, lípy – vaříme čaje</a:t>
            </a:r>
          </a:p>
          <a:p>
            <a:r>
              <a:rPr lang="cs-CZ" sz="1800" dirty="0" smtClean="0"/>
              <a:t>Koření - hřebíček</a:t>
            </a:r>
            <a:endParaRPr lang="cs-CZ" sz="1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3372" y="3525550"/>
            <a:ext cx="5000628" cy="33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671696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Pampeliška má list – jednoduchý, složený?</a:t>
            </a:r>
          </a:p>
          <a:p>
            <a:r>
              <a:rPr lang="cs-CZ" dirty="0" smtClean="0"/>
              <a:t>Jírovec má list – jednoduchý</a:t>
            </a:r>
            <a:r>
              <a:rPr lang="cs-CZ" smtClean="0"/>
              <a:t>, složený?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2552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Microsoft Office</a:t>
            </a:r>
          </a:p>
          <a:p>
            <a:r>
              <a:rPr lang="cs-CZ" dirty="0"/>
              <a:t>MLADÁ,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</a:t>
            </a:r>
            <a:r>
              <a:rPr lang="cs-CZ"/>
              <a:t>ISBN 80-723-5029-3.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292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Rostliny a  jejich orgány</vt:lpstr>
      <vt:lpstr>Kořen</vt:lpstr>
      <vt:lpstr>Stonek</vt:lpstr>
      <vt:lpstr>List</vt:lpstr>
      <vt:lpstr>Květ</vt:lpstr>
      <vt:lpstr>Test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jitka</cp:lastModifiedBy>
  <cp:revision>14</cp:revision>
  <dcterms:created xsi:type="dcterms:W3CDTF">2012-09-20T18:14:50Z</dcterms:created>
  <dcterms:modified xsi:type="dcterms:W3CDTF">2013-05-18T14:56:31Z</dcterms:modified>
</cp:coreProperties>
</file>