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68" r:id="rId4"/>
    <p:sldId id="256" r:id="rId5"/>
    <p:sldId id="261" r:id="rId6"/>
    <p:sldId id="262" r:id="rId7"/>
    <p:sldId id="264" r:id="rId8"/>
    <p:sldId id="265" r:id="rId9"/>
    <p:sldId id="266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8F8F8"/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5DC2B9-9B66-4DD9-85C0-AF6871AEC9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389F39-F5C7-42DB-A9FB-C7AF20E3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9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2896F6-2AD4-40F4-9E38-5DB538FE56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8C1DE-4777-4A61-B32A-CE5843BEF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50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820F81C-B747-43CE-8E79-EB8C98B1BD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26C132-3E6F-4FC3-B7ED-C0AB099B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6F28DF-8562-4641-9726-335D0F526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021951-32C2-4D28-BFBC-5FE7DFC7D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7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4C1033-88F4-44E1-A8FE-33C8FD91412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047496-6AC4-403A-B6F6-2101ED663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382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8616179-BB09-4AB3-92D7-75596F016B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A37A97-0DB0-4864-8E1A-5387B3959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15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A2B0B8-DB90-4EAF-91D0-436DBCF7403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2F1E96-FA97-44BE-A793-9446E017D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0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F14973-8A50-43A3-B951-F4FBF56E1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CD68EF-D4A6-4207-8F1E-019CD50F2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04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44FA41-AE04-4003-B686-1C5B75F626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4CB990F-E7A6-49E6-B186-84CFC8E0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83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CC445-5FD1-4431-8988-AAE56561999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486AF58-7495-450F-8204-70E21558D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0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801309-0A57-4912-A185-96204A6DA8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894D4B-4136-46F2-B03A-94E60F94A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5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5D868-B6E2-45B8-8347-ECA2623821F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F6740-BC8C-41AB-AFBE-3E54A2A1F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748EB19-5D4E-488D-B7FE-8FDCB1F5216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C028-AF79-4421-9D38-D588F29E1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77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vace_Matematika_19.pptx" TargetMode="External"/><Relationship Id="rId2" Type="http://schemas.openxmlformats.org/officeDocument/2006/relationships/hyperlink" Target="http://pixabay.com/cs/mapa-symbol-strom-kreslen%C3%BD-film-31580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5291137"/>
              </p:ext>
            </p:extLst>
          </p:nvPr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VY_32_Inovace_7A_19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7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22413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Seznámení a upevňování řady násobků 10.</a:t>
            </a:r>
          </a:p>
          <a:p>
            <a:r>
              <a:rPr lang="cs-CZ" sz="1800" dirty="0" smtClean="0"/>
              <a:t>Násobení 10 s využitím názoru.</a:t>
            </a:r>
          </a:p>
          <a:p>
            <a:r>
              <a:rPr lang="cs-CZ" sz="1800" dirty="0" smtClean="0"/>
              <a:t>Násobení 10 ve slovní úloze.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400" dirty="0" smtClean="0"/>
              <a:t>Autorem materiálu a všech jeho částí, není-li uvedeno jinak, je Mgr. Lenka </a:t>
            </a:r>
            <a:r>
              <a:rPr lang="cs-CZ" sz="1400" dirty="0" err="1" smtClean="0"/>
              <a:t>Dolanová</a:t>
            </a:r>
            <a:endParaRPr lang="cs-CZ" sz="1400" dirty="0" smtClean="0"/>
          </a:p>
          <a:p>
            <a:endParaRPr lang="cs-CZ" sz="1800" dirty="0" smtClean="0">
              <a:solidFill>
                <a:srgbClr val="00B050"/>
              </a:solidFill>
            </a:endParaRPr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Matematika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00B050"/>
                </a:solidFill>
              </a:rPr>
              <a:t>Násobení 10</a:t>
            </a:r>
          </a:p>
          <a:p>
            <a:pPr algn="l"/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/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2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14290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Na schovávanou. Zapikávej:</a:t>
            </a:r>
          </a:p>
        </p:txBody>
      </p:sp>
      <p:grpSp>
        <p:nvGrpSpPr>
          <p:cNvPr id="23" name="Skupina 22"/>
          <p:cNvGrpSpPr/>
          <p:nvPr/>
        </p:nvGrpSpPr>
        <p:grpSpPr>
          <a:xfrm>
            <a:off x="357158" y="928670"/>
            <a:ext cx="1428760" cy="1357322"/>
            <a:chOff x="428596" y="1357298"/>
            <a:chExt cx="1428760" cy="1357322"/>
          </a:xfrm>
        </p:grpSpPr>
        <p:sp>
          <p:nvSpPr>
            <p:cNvPr id="5" name="Slunce 4"/>
            <p:cNvSpPr/>
            <p:nvPr/>
          </p:nvSpPr>
          <p:spPr>
            <a:xfrm>
              <a:off x="428596" y="1357298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928662" y="1785926"/>
              <a:ext cx="4286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0</a:t>
              </a:r>
              <a:endParaRPr lang="cs-CZ" sz="24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714612" y="928670"/>
            <a:ext cx="1428760" cy="1357322"/>
            <a:chOff x="3786182" y="1428736"/>
            <a:chExt cx="1428760" cy="1357322"/>
          </a:xfrm>
        </p:grpSpPr>
        <p:sp>
          <p:nvSpPr>
            <p:cNvPr id="10" name="Slunce 9"/>
            <p:cNvSpPr/>
            <p:nvPr/>
          </p:nvSpPr>
          <p:spPr>
            <a:xfrm>
              <a:off x="3786182" y="1428736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214810" y="1857364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10</a:t>
              </a:r>
              <a:endParaRPr lang="cs-CZ" sz="24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072066" y="928670"/>
            <a:ext cx="1428760" cy="1357322"/>
            <a:chOff x="6786578" y="1571612"/>
            <a:chExt cx="1428760" cy="1357322"/>
          </a:xfrm>
        </p:grpSpPr>
        <p:sp>
          <p:nvSpPr>
            <p:cNvPr id="12" name="Slunce 11"/>
            <p:cNvSpPr/>
            <p:nvPr/>
          </p:nvSpPr>
          <p:spPr>
            <a:xfrm>
              <a:off x="6786578" y="1571612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215206" y="200024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20</a:t>
              </a:r>
              <a:endParaRPr lang="cs-CZ" sz="2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358082" y="928670"/>
            <a:ext cx="1428760" cy="1357322"/>
            <a:chOff x="1714480" y="2571744"/>
            <a:chExt cx="1428760" cy="1357322"/>
          </a:xfrm>
        </p:grpSpPr>
        <p:sp>
          <p:nvSpPr>
            <p:cNvPr id="6" name="Slunce 5"/>
            <p:cNvSpPr/>
            <p:nvPr/>
          </p:nvSpPr>
          <p:spPr>
            <a:xfrm>
              <a:off x="1714480" y="2571744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143108" y="3000372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30</a:t>
              </a:r>
              <a:endParaRPr lang="cs-CZ" sz="24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500166" y="2285992"/>
            <a:ext cx="1428760" cy="1357322"/>
            <a:chOff x="5286380" y="2643182"/>
            <a:chExt cx="1428760" cy="1357322"/>
          </a:xfrm>
        </p:grpSpPr>
        <p:sp>
          <p:nvSpPr>
            <p:cNvPr id="11" name="Slunce 10"/>
            <p:cNvSpPr/>
            <p:nvPr/>
          </p:nvSpPr>
          <p:spPr>
            <a:xfrm>
              <a:off x="5286380" y="2643182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715008" y="307181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40</a:t>
              </a:r>
              <a:endParaRPr lang="cs-CZ" sz="24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857620" y="2285992"/>
            <a:ext cx="1428760" cy="1357322"/>
            <a:chOff x="3643306" y="3571876"/>
            <a:chExt cx="1428760" cy="1357322"/>
          </a:xfrm>
        </p:grpSpPr>
        <p:sp>
          <p:nvSpPr>
            <p:cNvPr id="7" name="Slunce 6"/>
            <p:cNvSpPr/>
            <p:nvPr/>
          </p:nvSpPr>
          <p:spPr>
            <a:xfrm>
              <a:off x="3643306" y="3571876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071934" y="4000504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50</a:t>
              </a:r>
              <a:endParaRPr lang="cs-CZ" sz="24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286512" y="2214554"/>
            <a:ext cx="1428760" cy="1357322"/>
            <a:chOff x="428596" y="3714752"/>
            <a:chExt cx="1428760" cy="1357322"/>
          </a:xfrm>
        </p:grpSpPr>
        <p:sp>
          <p:nvSpPr>
            <p:cNvPr id="13" name="Slunce 12"/>
            <p:cNvSpPr/>
            <p:nvPr/>
          </p:nvSpPr>
          <p:spPr>
            <a:xfrm>
              <a:off x="428596" y="3714752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857224" y="414338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60</a:t>
              </a:r>
              <a:endParaRPr lang="cs-CZ" sz="2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57158" y="3714752"/>
            <a:ext cx="1428760" cy="1357322"/>
            <a:chOff x="1857356" y="4786322"/>
            <a:chExt cx="1428760" cy="1357322"/>
          </a:xfrm>
        </p:grpSpPr>
        <p:sp>
          <p:nvSpPr>
            <p:cNvPr id="14" name="Slunce 13"/>
            <p:cNvSpPr/>
            <p:nvPr/>
          </p:nvSpPr>
          <p:spPr>
            <a:xfrm>
              <a:off x="1857356" y="4786322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285984" y="521495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70</a:t>
              </a:r>
              <a:endParaRPr lang="cs-CZ" sz="24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786050" y="3714752"/>
            <a:ext cx="1428760" cy="1357322"/>
            <a:chOff x="2714612" y="4786322"/>
            <a:chExt cx="1428760" cy="1357322"/>
          </a:xfrm>
        </p:grpSpPr>
        <p:sp>
          <p:nvSpPr>
            <p:cNvPr id="8" name="Slunce 7"/>
            <p:cNvSpPr/>
            <p:nvPr/>
          </p:nvSpPr>
          <p:spPr>
            <a:xfrm>
              <a:off x="2714612" y="4786322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143240" y="521495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80</a:t>
              </a:r>
              <a:endParaRPr lang="cs-CZ" sz="24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214942" y="3714752"/>
            <a:ext cx="1428760" cy="1357322"/>
            <a:chOff x="5572132" y="4786322"/>
            <a:chExt cx="1428760" cy="1357322"/>
          </a:xfrm>
        </p:grpSpPr>
        <p:sp>
          <p:nvSpPr>
            <p:cNvPr id="9" name="Slunce 8"/>
            <p:cNvSpPr/>
            <p:nvPr/>
          </p:nvSpPr>
          <p:spPr>
            <a:xfrm>
              <a:off x="5572132" y="4786322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00760" y="5214950"/>
              <a:ext cx="5715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90</a:t>
              </a:r>
              <a:endParaRPr lang="cs-CZ" sz="24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429520" y="3643314"/>
            <a:ext cx="1428760" cy="1357322"/>
            <a:chOff x="7500958" y="3571876"/>
            <a:chExt cx="1428760" cy="1357322"/>
          </a:xfrm>
        </p:grpSpPr>
        <p:sp>
          <p:nvSpPr>
            <p:cNvPr id="15" name="Slunce 14"/>
            <p:cNvSpPr/>
            <p:nvPr/>
          </p:nvSpPr>
          <p:spPr>
            <a:xfrm>
              <a:off x="7500958" y="3571876"/>
              <a:ext cx="1428760" cy="1357322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858148" y="4000504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100</a:t>
              </a:r>
              <a:endParaRPr lang="cs-CZ" sz="2000" b="1" dirty="0"/>
            </a:p>
          </p:txBody>
        </p:sp>
      </p:grpSp>
      <p:sp>
        <p:nvSpPr>
          <p:cNvPr id="38" name="Obdélník 37"/>
          <p:cNvSpPr/>
          <p:nvPr/>
        </p:nvSpPr>
        <p:spPr>
          <a:xfrm>
            <a:off x="0" y="5715016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Před pikolou za pikolou </a:t>
            </a:r>
            <a:r>
              <a:rPr lang="cs-CZ" sz="2400" b="1" smtClean="0">
                <a:solidFill>
                  <a:srgbClr val="00B050"/>
                </a:solidFill>
              </a:rPr>
              <a:t>nikdo nesmí </a:t>
            </a:r>
            <a:r>
              <a:rPr lang="cs-CZ" sz="2400" b="1" dirty="0" smtClean="0">
                <a:solidFill>
                  <a:srgbClr val="00B050"/>
                </a:solidFill>
              </a:rPr>
              <a:t>stát nebo nebudu hrát!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85728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Které násobky 10 se schovaly za strom?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785926"/>
            <a:ext cx="1152517" cy="1374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1785926"/>
            <a:ext cx="1152517" cy="1374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429000"/>
            <a:ext cx="1152517" cy="1374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5072074"/>
            <a:ext cx="1152517" cy="1374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5072074"/>
            <a:ext cx="1152517" cy="1374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5072074"/>
            <a:ext cx="1152517" cy="1374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4" name="Skupina 23"/>
          <p:cNvGrpSpPr/>
          <p:nvPr/>
        </p:nvGrpSpPr>
        <p:grpSpPr>
          <a:xfrm>
            <a:off x="357158" y="1785926"/>
            <a:ext cx="1152517" cy="1374891"/>
            <a:chOff x="357158" y="1785926"/>
            <a:chExt cx="1152517" cy="1374891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7158" y="1785926"/>
              <a:ext cx="1152517" cy="13748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9" name="TextovéPole 18"/>
            <p:cNvSpPr txBox="1"/>
            <p:nvPr/>
          </p:nvSpPr>
          <p:spPr>
            <a:xfrm>
              <a:off x="714348" y="1928802"/>
              <a:ext cx="428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0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215074" y="3429000"/>
            <a:ext cx="1152517" cy="1374891"/>
            <a:chOff x="6215074" y="3429000"/>
            <a:chExt cx="1152517" cy="1374891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215074" y="3429000"/>
              <a:ext cx="1152517" cy="13748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20" name="TextovéPole 19"/>
            <p:cNvSpPr txBox="1"/>
            <p:nvPr/>
          </p:nvSpPr>
          <p:spPr>
            <a:xfrm>
              <a:off x="6500826" y="3571876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60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786182" y="3500438"/>
            <a:ext cx="1152517" cy="1374891"/>
            <a:chOff x="3786182" y="3500438"/>
            <a:chExt cx="1152517" cy="1374891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86182" y="3500438"/>
              <a:ext cx="1152517" cy="13748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21" name="TextovéPole 20"/>
            <p:cNvSpPr txBox="1"/>
            <p:nvPr/>
          </p:nvSpPr>
          <p:spPr>
            <a:xfrm>
              <a:off x="4071934" y="3643314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50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786314" y="1857364"/>
            <a:ext cx="1152517" cy="1374891"/>
            <a:chOff x="4786314" y="1857364"/>
            <a:chExt cx="1152517" cy="1374891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86314" y="1857364"/>
              <a:ext cx="1152517" cy="13748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22" name="TextovéPole 21"/>
            <p:cNvSpPr txBox="1"/>
            <p:nvPr/>
          </p:nvSpPr>
          <p:spPr>
            <a:xfrm>
              <a:off x="5072066" y="2000240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20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643174" y="5072074"/>
            <a:ext cx="1152517" cy="1374891"/>
            <a:chOff x="2643174" y="5072074"/>
            <a:chExt cx="1152517" cy="1374891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43174" y="5072074"/>
              <a:ext cx="1152517" cy="13748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23" name="TextovéPole 22"/>
            <p:cNvSpPr txBox="1"/>
            <p:nvPr/>
          </p:nvSpPr>
          <p:spPr>
            <a:xfrm>
              <a:off x="2928926" y="5286388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80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5357818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90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500958" y="12858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30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43042" y="292893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40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4348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70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14612" y="12858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10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643834" y="4572008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100</a:t>
            </a:r>
            <a:endParaRPr lang="cs-CZ" sz="28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14290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Násobení 10 s názorem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285728"/>
            <a:ext cx="1764939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1" name="Elipsa 50"/>
          <p:cNvSpPr/>
          <p:nvPr/>
        </p:nvSpPr>
        <p:spPr>
          <a:xfrm>
            <a:off x="7500958" y="928670"/>
            <a:ext cx="500066" cy="50006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7500958" y="92867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10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000364" y="714356"/>
            <a:ext cx="31338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Kolik bodů jsi nastřílel?</a:t>
            </a:r>
          </a:p>
        </p:txBody>
      </p:sp>
      <p:pic>
        <p:nvPicPr>
          <p:cNvPr id="5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857364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857364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857364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500306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500306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500306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500306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1" name="TextovéPole 60"/>
          <p:cNvSpPr txBox="1"/>
          <p:nvPr/>
        </p:nvSpPr>
        <p:spPr>
          <a:xfrm>
            <a:off x="3214678" y="221455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8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62" name="Elipsa 61"/>
          <p:cNvSpPr/>
          <p:nvPr/>
        </p:nvSpPr>
        <p:spPr>
          <a:xfrm>
            <a:off x="4429124" y="2143116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5286380" y="2214554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571876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000504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50043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000504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85789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514351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585789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514351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585789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514351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585789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514351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585789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8" name="TextovéPole 77"/>
          <p:cNvSpPr txBox="1"/>
          <p:nvPr/>
        </p:nvSpPr>
        <p:spPr>
          <a:xfrm>
            <a:off x="2928926" y="371475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4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4000496" y="557214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10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0" name="Elipsa 79"/>
          <p:cNvSpPr/>
          <p:nvPr/>
        </p:nvSpPr>
        <p:spPr>
          <a:xfrm>
            <a:off x="4071934" y="3714752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5357818" y="5500702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4857752" y="3714752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143636" y="557214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8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143512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2500"/>
                            </p:stCondLst>
                            <p:childTnLst>
                              <p:par>
                                <p:cTn id="1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000"/>
                            </p:stCondLst>
                            <p:childTnLst>
                              <p:par>
                                <p:cTn id="1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500"/>
                            </p:stCondLst>
                            <p:childTnLst>
                              <p:par>
                                <p:cTn id="1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000"/>
                            </p:stCondLst>
                            <p:childTnLst>
                              <p:par>
                                <p:cTn id="14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"/>
                            </p:stCondLst>
                            <p:childTnLst>
                              <p:par>
                                <p:cTn id="14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00"/>
                            </p:stCondLst>
                            <p:childTnLst>
                              <p:par>
                                <p:cTn id="15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62" grpId="0" animBg="1"/>
      <p:bldP spid="63" grpId="0"/>
      <p:bldP spid="78" grpId="0"/>
      <p:bldP spid="79" grpId="0"/>
      <p:bldP spid="80" grpId="0" animBg="1"/>
      <p:bldP spid="81" grpId="0" animBg="1"/>
      <p:bldP spid="82" grpId="0"/>
      <p:bldP spid="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64291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64291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35729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64291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35729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642918"/>
            <a:ext cx="642942" cy="62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786058"/>
            <a:ext cx="863559" cy="838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786058"/>
            <a:ext cx="863559" cy="838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42913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42913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442913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442913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14351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514351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14351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585789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585789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" name="TextovéPole 28"/>
          <p:cNvSpPr txBox="1"/>
          <p:nvPr/>
        </p:nvSpPr>
        <p:spPr>
          <a:xfrm>
            <a:off x="3571868" y="100010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7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643174" y="292893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2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57554" y="5357826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9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4714876" y="928670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786182" y="2928934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4500562" y="5286388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500694" y="92867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72000" y="2928934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4942" y="535782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90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5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500"/>
                            </p:stCondLst>
                            <p:childTnLst>
                              <p:par>
                                <p:cTn id="1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4000"/>
                            </p:stCondLst>
                            <p:childTnLst>
                              <p:par>
                                <p:cTn id="1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00"/>
                            </p:stCondLst>
                            <p:childTnLst>
                              <p:par>
                                <p:cTn id="13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 animBg="1"/>
      <p:bldP spid="33" grpId="0" animBg="1"/>
      <p:bldP spid="34" grpId="0" animBg="1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85728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285728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85728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000108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000108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357430"/>
            <a:ext cx="928694" cy="902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85789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585789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5857892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072074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5072074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5072074"/>
            <a:ext cx="735391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>
            <a:off x="2928926" y="64291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5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257174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1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43042" y="371475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0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00364" y="5572140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6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071934" y="571480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786050" y="2500306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786050" y="3643314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071934" y="5500702"/>
            <a:ext cx="642942" cy="571504"/>
          </a:xfrm>
          <a:prstGeom prst="ellipse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857752" y="57148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00430" y="250030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00430" y="3643314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86314" y="557214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60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"/>
                            </p:stCondLst>
                            <p:childTnLst>
                              <p:par>
                                <p:cTn id="9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500"/>
                            </p:stCondLst>
                            <p:childTnLst>
                              <p:par>
                                <p:cTn id="10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1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00"/>
                            </p:stCondLst>
                            <p:childTnLst>
                              <p:par>
                                <p:cTn id="1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Násobení 10 - slovní úloha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2714620"/>
            <a:ext cx="1000132" cy="214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786322"/>
            <a:ext cx="1228719" cy="1484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786058"/>
            <a:ext cx="1352552" cy="164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8082" y="5183094"/>
            <a:ext cx="1785918" cy="1322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6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1071546"/>
            <a:ext cx="1933576" cy="16229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1071546"/>
            <a:ext cx="1882843" cy="1209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8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9058" y="642918"/>
            <a:ext cx="1114418" cy="14936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2428860" y="3143248"/>
            <a:ext cx="44995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Kolik prstů má dohromady 7 dětí?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857488" y="4071942"/>
            <a:ext cx="9717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Příklad: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57356" y="5072074"/>
            <a:ext cx="12133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Odpověď: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71934" y="407194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7 x 10 =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0694" y="407194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71802" y="5072074"/>
            <a:ext cx="41229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7 dětí má dohromady 70 prstů.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286544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/>
              <a:t>Strom:</a:t>
            </a:r>
            <a:r>
              <a:rPr lang="it-IT" dirty="0"/>
              <a:t>In: [online]. [cit. 2013-04-09]. Dostupné z</a:t>
            </a:r>
            <a:r>
              <a:rPr lang="it-IT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http://pixabay.com/cs/mapa-symbol-strom-kreslen%C3%BD-film-31580/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Terč:</a:t>
            </a:r>
            <a:r>
              <a:rPr lang="it-IT" dirty="0"/>
              <a:t>In: [online]. [cit. 2013-04-09]. Dostupné z</a:t>
            </a:r>
            <a:r>
              <a:rPr lang="it-IT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google.cz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imgres</a:t>
            </a:r>
            <a:r>
              <a:rPr lang="cs-CZ" dirty="0" smtClean="0">
                <a:hlinkClick r:id="rId3" action="ppaction://hlinkpres?slideindex=1&amp;slidetitle="/>
              </a:rPr>
              <a:t>?q=</a:t>
            </a:r>
            <a:r>
              <a:rPr lang="cs-CZ" dirty="0" err="1" smtClean="0">
                <a:hlinkClick r:id="rId3" action="ppaction://hlinkpres?slideindex=1&amp;slidetitle="/>
              </a:rPr>
              <a:t>ter</a:t>
            </a:r>
            <a:r>
              <a:rPr lang="cs-CZ" dirty="0" smtClean="0">
                <a:hlinkClick r:id="rId3" action="ppaction://hlinkpres?slideindex=1&amp;slidetitle="/>
              </a:rPr>
              <a:t>%C4%8D&amp;</a:t>
            </a:r>
            <a:r>
              <a:rPr lang="cs-CZ" dirty="0" err="1" smtClean="0">
                <a:hlinkClick r:id="rId3" action="ppaction://hlinkpres?slideindex=1&amp;slidetitle="/>
              </a:rPr>
              <a:t>num</a:t>
            </a:r>
            <a:r>
              <a:rPr lang="cs-CZ" dirty="0" smtClean="0">
                <a:hlinkClick r:id="rId3" action="ppaction://hlinkpres?slideindex=1&amp;slidetitle="/>
              </a:rPr>
              <a:t>=10&amp;</a:t>
            </a:r>
            <a:r>
              <a:rPr lang="cs-CZ" dirty="0" err="1" smtClean="0">
                <a:hlinkClick r:id="rId3" action="ppaction://hlinkpres?slideindex=1&amp;slidetitle="/>
              </a:rPr>
              <a:t>hl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cs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tbo</a:t>
            </a:r>
            <a:r>
              <a:rPr lang="cs-CZ" dirty="0" smtClean="0">
                <a:hlinkClick r:id="rId3" action="ppaction://hlinkpres?slideindex=1&amp;slidetitle="/>
              </a:rPr>
              <a:t>=d&amp;</a:t>
            </a:r>
            <a:r>
              <a:rPr lang="cs-CZ" dirty="0" err="1" smtClean="0">
                <a:hlinkClick r:id="rId3" action="ppaction://hlinkpres?slideindex=1&amp;slidetitle="/>
              </a:rPr>
              <a:t>biw</a:t>
            </a:r>
            <a:r>
              <a:rPr lang="cs-CZ" dirty="0" smtClean="0">
                <a:hlinkClick r:id="rId3" action="ppaction://hlinkpres?slideindex=1&amp;slidetitle="/>
              </a:rPr>
              <a:t>=1280&amp;</a:t>
            </a:r>
            <a:r>
              <a:rPr lang="cs-CZ" dirty="0" err="1" smtClean="0">
                <a:hlinkClick r:id="rId3" action="ppaction://hlinkpres?slideindex=1&amp;slidetitle="/>
              </a:rPr>
              <a:t>bih</a:t>
            </a:r>
            <a:r>
              <a:rPr lang="cs-CZ" dirty="0" smtClean="0">
                <a:hlinkClick r:id="rId3" action="ppaction://hlinkpres?slideindex=1&amp;slidetitle="/>
              </a:rPr>
              <a:t>=699&amp;</a:t>
            </a:r>
            <a:r>
              <a:rPr lang="cs-CZ" dirty="0" err="1" smtClean="0">
                <a:hlinkClick r:id="rId3" action="ppaction://hlinkpres?slideindex=1&amp;slidetitle="/>
              </a:rPr>
              <a:t>tbm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isch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tbnid</a:t>
            </a:r>
            <a:r>
              <a:rPr lang="cs-CZ" dirty="0" smtClean="0">
                <a:hlinkClick r:id="rId3" action="ppaction://hlinkpres?slideindex=1&amp;slidetitle="/>
              </a:rPr>
              <a:t>=4KRYImQHNI7pDM:&amp;</a:t>
            </a:r>
            <a:r>
              <a:rPr lang="cs-CZ" dirty="0" err="1" smtClean="0">
                <a:hlinkClick r:id="rId3" action="ppaction://hlinkpres?slideindex=1&amp;slidetitle="/>
              </a:rPr>
              <a:t>imgrefurl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mytargets.com</a:t>
            </a:r>
            <a:r>
              <a:rPr lang="cs-CZ" dirty="0" smtClean="0">
                <a:hlinkClick r:id="rId3" action="ppaction://hlinkpres?slideindex=1&amp;slidetitle="/>
              </a:rPr>
              <a:t>/&amp;</a:t>
            </a:r>
            <a:r>
              <a:rPr lang="cs-CZ" dirty="0" err="1" smtClean="0">
                <a:hlinkClick r:id="rId3" action="ppaction://hlinkpres?slideindex=1&amp;slidetitle="/>
              </a:rPr>
              <a:t>docid</a:t>
            </a:r>
            <a:r>
              <a:rPr lang="cs-CZ" dirty="0" smtClean="0">
                <a:hlinkClick r:id="rId3" action="ppaction://hlinkpres?slideindex=1&amp;slidetitle="/>
              </a:rPr>
              <a:t>=u682WpwyRhJW1M&amp;</a:t>
            </a:r>
            <a:r>
              <a:rPr lang="cs-CZ" dirty="0" err="1" smtClean="0">
                <a:hlinkClick r:id="rId3" action="ppaction://hlinkpres?slideindex=1&amp;slidetitle="/>
              </a:rPr>
              <a:t>imgurl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mytargets.com</a:t>
            </a:r>
            <a:r>
              <a:rPr lang="cs-CZ" dirty="0" smtClean="0">
                <a:hlinkClick r:id="rId3" action="ppaction://hlinkpres?slideindex=1&amp;slidetitle="/>
              </a:rPr>
              <a:t>/tnTarget5redcirclesandcntr.gif&amp;w=168&amp;h=222&amp;</a:t>
            </a:r>
            <a:r>
              <a:rPr lang="cs-CZ" dirty="0" err="1" smtClean="0">
                <a:hlinkClick r:id="rId3" action="ppaction://hlinkpres?slideindex=1&amp;slidetitle="/>
              </a:rPr>
              <a:t>ei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smC</a:t>
            </a:r>
            <a:r>
              <a:rPr lang="cs-CZ" dirty="0" smtClean="0">
                <a:hlinkClick r:id="rId3" action="ppaction://hlinkpres?slideindex=1&amp;slidetitle="/>
              </a:rPr>
              <a:t>_UMr0FMbMsgbxq4DYCw&amp;zoom=1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Děti:</a:t>
            </a:r>
            <a:r>
              <a:rPr lang="it-IT" dirty="0"/>
              <a:t>In: [online]. [cit. 2013-04-09]. Dostupné z</a:t>
            </a:r>
            <a:r>
              <a:rPr lang="it-IT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google.cz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imgres</a:t>
            </a:r>
            <a:r>
              <a:rPr lang="cs-CZ" dirty="0" smtClean="0">
                <a:hlinkClick r:id="rId3" action="ppaction://hlinkpres?slideindex=1&amp;slidetitle="/>
              </a:rPr>
              <a:t>?q=kreslen%C3%A9+d%C3%</a:t>
            </a:r>
            <a:r>
              <a:rPr lang="cs-CZ" dirty="0" err="1" smtClean="0">
                <a:hlinkClick r:id="rId3" action="ppaction://hlinkpres?slideindex=1&amp;slidetitle="/>
              </a:rPr>
              <a:t>ADt</a:t>
            </a:r>
            <a:r>
              <a:rPr lang="cs-CZ" dirty="0" smtClean="0">
                <a:hlinkClick r:id="rId3" action="ppaction://hlinkpres?slideindex=1&amp;slidetitle="/>
              </a:rPr>
              <a:t>%C4%9B&amp;</a:t>
            </a:r>
            <a:r>
              <a:rPr lang="cs-CZ" dirty="0" err="1" smtClean="0">
                <a:hlinkClick r:id="rId3" action="ppaction://hlinkpres?slideindex=1&amp;slidetitle="/>
              </a:rPr>
              <a:t>hl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cs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sa</a:t>
            </a:r>
            <a:r>
              <a:rPr lang="cs-CZ" dirty="0" smtClean="0">
                <a:hlinkClick r:id="rId3" action="ppaction://hlinkpres?slideindex=1&amp;slidetitle="/>
              </a:rPr>
              <a:t>=X&amp;</a:t>
            </a:r>
            <a:r>
              <a:rPr lang="cs-CZ" dirty="0" err="1" smtClean="0">
                <a:hlinkClick r:id="rId3" action="ppaction://hlinkpres?slideindex=1&amp;slidetitle="/>
              </a:rPr>
              <a:t>tbo</a:t>
            </a:r>
            <a:r>
              <a:rPr lang="cs-CZ" dirty="0" smtClean="0">
                <a:hlinkClick r:id="rId3" action="ppaction://hlinkpres?slideindex=1&amp;slidetitle="/>
              </a:rPr>
              <a:t>=d&amp;</a:t>
            </a:r>
            <a:r>
              <a:rPr lang="cs-CZ" dirty="0" err="1" smtClean="0">
                <a:hlinkClick r:id="rId3" action="ppaction://hlinkpres?slideindex=1&amp;slidetitle="/>
              </a:rPr>
              <a:t>biw</a:t>
            </a:r>
            <a:r>
              <a:rPr lang="cs-CZ" dirty="0" smtClean="0">
                <a:hlinkClick r:id="rId3" action="ppaction://hlinkpres?slideindex=1&amp;slidetitle="/>
              </a:rPr>
              <a:t>=1280&amp;</a:t>
            </a:r>
            <a:r>
              <a:rPr lang="cs-CZ" dirty="0" err="1" smtClean="0">
                <a:hlinkClick r:id="rId3" action="ppaction://hlinkpres?slideindex=1&amp;slidetitle="/>
              </a:rPr>
              <a:t>bih</a:t>
            </a:r>
            <a:r>
              <a:rPr lang="cs-CZ" dirty="0" smtClean="0">
                <a:hlinkClick r:id="rId3" action="ppaction://hlinkpres?slideindex=1&amp;slidetitle="/>
              </a:rPr>
              <a:t>=699&amp;</a:t>
            </a:r>
            <a:r>
              <a:rPr lang="cs-CZ" dirty="0" err="1" smtClean="0">
                <a:hlinkClick r:id="rId3" action="ppaction://hlinkpres?slideindex=1&amp;slidetitle="/>
              </a:rPr>
              <a:t>tbm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isch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tbnid</a:t>
            </a:r>
            <a:r>
              <a:rPr lang="cs-CZ" dirty="0" smtClean="0">
                <a:hlinkClick r:id="rId3" action="ppaction://hlinkpres?slideindex=1&amp;slidetitle="/>
              </a:rPr>
              <a:t>=Nq0uh3kfQb0hiM:&amp;</a:t>
            </a:r>
            <a:r>
              <a:rPr lang="cs-CZ" dirty="0" err="1" smtClean="0">
                <a:hlinkClick r:id="rId3" action="ppaction://hlinkpres?slideindex=1&amp;slidetitle="/>
              </a:rPr>
              <a:t>imgrefurl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how</a:t>
            </a:r>
            <a:r>
              <a:rPr lang="cs-CZ" dirty="0" smtClean="0">
                <a:hlinkClick r:id="rId3" action="ppaction://hlinkpres?slideindex=1&amp;slidetitle="/>
              </a:rPr>
              <a:t>-to-</a:t>
            </a:r>
            <a:r>
              <a:rPr lang="cs-CZ" dirty="0" err="1" smtClean="0">
                <a:hlinkClick r:id="rId3" action="ppaction://hlinkpres?slideindex=1&amp;slidetitle="/>
              </a:rPr>
              <a:t>draw</a:t>
            </a:r>
            <a:r>
              <a:rPr lang="cs-CZ" dirty="0" smtClean="0">
                <a:hlinkClick r:id="rId3" action="ppaction://hlinkpres?slideindex=1&amp;slidetitle="/>
              </a:rPr>
              <a:t>-</a:t>
            </a:r>
            <a:r>
              <a:rPr lang="cs-CZ" dirty="0" err="1" smtClean="0">
                <a:hlinkClick r:id="rId3" action="ppaction://hlinkpres?slideindex=1&amp;slidetitle="/>
              </a:rPr>
              <a:t>cartoons</a:t>
            </a:r>
            <a:r>
              <a:rPr lang="cs-CZ" dirty="0" smtClean="0">
                <a:hlinkClick r:id="rId3" action="ppaction://hlinkpres?slideindex=1&amp;slidetitle="/>
              </a:rPr>
              <a:t>-online.</a:t>
            </a:r>
            <a:r>
              <a:rPr lang="cs-CZ" dirty="0" err="1" smtClean="0">
                <a:hlinkClick r:id="rId3" action="ppaction://hlinkpres?slideindex=1&amp;slidetitle="/>
              </a:rPr>
              <a:t>com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-baby.</a:t>
            </a:r>
            <a:r>
              <a:rPr lang="cs-CZ" dirty="0" err="1" smtClean="0">
                <a:hlinkClick r:id="rId3" action="ppaction://hlinkpres?slideindex=1&amp;slidetitle="/>
              </a:rPr>
              <a:t>html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docid</a:t>
            </a:r>
            <a:r>
              <a:rPr lang="cs-CZ" dirty="0" smtClean="0">
                <a:hlinkClick r:id="rId3" action="ppaction://hlinkpres?slideindex=1&amp;slidetitle="/>
              </a:rPr>
              <a:t>=V3HhYlPAfFOYgM&amp;</a:t>
            </a:r>
            <a:r>
              <a:rPr lang="cs-CZ" dirty="0" err="1" smtClean="0">
                <a:hlinkClick r:id="rId3" action="ppaction://hlinkpres?slideindex=1&amp;slidetitle="/>
              </a:rPr>
              <a:t>imgurl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how</a:t>
            </a:r>
            <a:r>
              <a:rPr lang="cs-CZ" dirty="0" smtClean="0">
                <a:hlinkClick r:id="rId3" action="ppaction://hlinkpres?slideindex=1&amp;slidetitle="/>
              </a:rPr>
              <a:t>-to-</a:t>
            </a:r>
            <a:r>
              <a:rPr lang="cs-CZ" dirty="0" err="1" smtClean="0">
                <a:hlinkClick r:id="rId3" action="ppaction://hlinkpres?slideindex=1&amp;slidetitle="/>
              </a:rPr>
              <a:t>draw</a:t>
            </a:r>
            <a:r>
              <a:rPr lang="cs-CZ" dirty="0" smtClean="0">
                <a:hlinkClick r:id="rId3" action="ppaction://hlinkpres?slideindex=1&amp;slidetitle="/>
              </a:rPr>
              <a:t>-</a:t>
            </a:r>
            <a:r>
              <a:rPr lang="cs-CZ" dirty="0" err="1" smtClean="0">
                <a:hlinkClick r:id="rId3" action="ppaction://hlinkpres?slideindex=1&amp;slidetitle="/>
              </a:rPr>
              <a:t>cartoons</a:t>
            </a:r>
            <a:r>
              <a:rPr lang="cs-CZ" dirty="0" smtClean="0">
                <a:hlinkClick r:id="rId3" action="ppaction://hlinkpres?slideindex=1&amp;slidetitle="/>
              </a:rPr>
              <a:t>-online.</a:t>
            </a:r>
            <a:r>
              <a:rPr lang="cs-CZ" dirty="0" err="1" smtClean="0">
                <a:hlinkClick r:id="rId3" action="ppaction://hlinkpres?slideindex=1&amp;slidetitle="/>
              </a:rPr>
              <a:t>com</a:t>
            </a:r>
            <a:r>
              <a:rPr lang="cs-CZ" dirty="0" smtClean="0">
                <a:hlinkClick r:id="rId3" action="ppaction://hlinkpres?slideindex=1&amp;slidetitle="/>
              </a:rPr>
              <a:t>/image-</a:t>
            </a:r>
            <a:r>
              <a:rPr lang="cs-CZ" dirty="0" err="1" smtClean="0">
                <a:hlinkClick r:id="rId3" action="ppaction://hlinkpres?slideindex=1&amp;slidetitle="/>
              </a:rPr>
              <a:t>files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_baby.</a:t>
            </a:r>
            <a:r>
              <a:rPr lang="cs-CZ" dirty="0" err="1" smtClean="0">
                <a:hlinkClick r:id="rId3" action="ppaction://hlinkpres?slideindex=1&amp;slidetitle="/>
              </a:rPr>
              <a:t>gif</a:t>
            </a:r>
            <a:r>
              <a:rPr lang="cs-CZ" dirty="0" smtClean="0">
                <a:hlinkClick r:id="rId3" action="ppaction://hlinkpres?slideindex=1&amp;slidetitle="/>
              </a:rPr>
              <a:t>&amp;w=214&amp;h=250&amp;</a:t>
            </a:r>
            <a:r>
              <a:rPr lang="cs-CZ" dirty="0" err="1" smtClean="0">
                <a:hlinkClick r:id="rId3" action="ppaction://hlinkpres?slideindex=1&amp;slidetitle="/>
              </a:rPr>
              <a:t>ei</a:t>
            </a:r>
            <a:r>
              <a:rPr lang="cs-CZ" dirty="0" smtClean="0">
                <a:hlinkClick r:id="rId3" action="ppaction://hlinkpres?slideindex=1&amp;slidetitle="/>
              </a:rPr>
              <a:t>=t2W_</a:t>
            </a:r>
            <a:r>
              <a:rPr lang="cs-CZ" dirty="0" err="1" smtClean="0">
                <a:hlinkClick r:id="rId3" action="ppaction://hlinkpres?slideindex=1&amp;slidetitle="/>
              </a:rPr>
              <a:t>UOGfLILDtQajgoHYCg</a:t>
            </a:r>
            <a:r>
              <a:rPr lang="cs-CZ" dirty="0" smtClean="0">
                <a:hlinkClick r:id="rId3" action="ppaction://hlinkpres?slideindex=1&amp;slidetitle="/>
              </a:rPr>
              <a:t>&amp;zoom=1</a:t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/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google.cz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imgres</a:t>
            </a:r>
            <a:r>
              <a:rPr lang="cs-CZ" dirty="0" smtClean="0">
                <a:hlinkClick r:id="rId3" action="ppaction://hlinkpres?slideindex=1&amp;slidetitle="/>
              </a:rPr>
              <a:t>?q=kreslen%C3%A9+d%C3%</a:t>
            </a:r>
            <a:r>
              <a:rPr lang="cs-CZ" dirty="0" err="1" smtClean="0">
                <a:hlinkClick r:id="rId3" action="ppaction://hlinkpres?slideindex=1&amp;slidetitle="/>
              </a:rPr>
              <a:t>ADt</a:t>
            </a:r>
            <a:r>
              <a:rPr lang="cs-CZ" dirty="0" smtClean="0">
                <a:hlinkClick r:id="rId3" action="ppaction://hlinkpres?slideindex=1&amp;slidetitle="/>
              </a:rPr>
              <a:t>%C4%9B&amp;start=100&amp;</a:t>
            </a:r>
            <a:r>
              <a:rPr lang="cs-CZ" dirty="0" err="1" smtClean="0">
                <a:hlinkClick r:id="rId3" action="ppaction://hlinkpres?slideindex=1&amp;slidetitle="/>
              </a:rPr>
              <a:t>hl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cs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sa</a:t>
            </a:r>
            <a:r>
              <a:rPr lang="cs-CZ" dirty="0" smtClean="0">
                <a:hlinkClick r:id="rId3" action="ppaction://hlinkpres?slideindex=1&amp;slidetitle="/>
              </a:rPr>
              <a:t>=X&amp;</a:t>
            </a:r>
            <a:r>
              <a:rPr lang="cs-CZ" dirty="0" err="1" smtClean="0">
                <a:hlinkClick r:id="rId3" action="ppaction://hlinkpres?slideindex=1&amp;slidetitle="/>
              </a:rPr>
              <a:t>tbo</a:t>
            </a:r>
            <a:r>
              <a:rPr lang="cs-CZ" dirty="0" smtClean="0">
                <a:hlinkClick r:id="rId3" action="ppaction://hlinkpres?slideindex=1&amp;slidetitle="/>
              </a:rPr>
              <a:t>=d&amp;</a:t>
            </a:r>
            <a:r>
              <a:rPr lang="cs-CZ" dirty="0" err="1" smtClean="0">
                <a:hlinkClick r:id="rId3" action="ppaction://hlinkpres?slideindex=1&amp;slidetitle="/>
              </a:rPr>
              <a:t>biw</a:t>
            </a:r>
            <a:r>
              <a:rPr lang="cs-CZ" dirty="0" smtClean="0">
                <a:hlinkClick r:id="rId3" action="ppaction://hlinkpres?slideindex=1&amp;slidetitle="/>
              </a:rPr>
              <a:t>=1280&amp;</a:t>
            </a:r>
            <a:r>
              <a:rPr lang="cs-CZ" dirty="0" err="1" smtClean="0">
                <a:hlinkClick r:id="rId3" action="ppaction://hlinkpres?slideindex=1&amp;slidetitle="/>
              </a:rPr>
              <a:t>bih</a:t>
            </a:r>
            <a:r>
              <a:rPr lang="cs-CZ" dirty="0" smtClean="0">
                <a:hlinkClick r:id="rId3" action="ppaction://hlinkpres?slideindex=1&amp;slidetitle="/>
              </a:rPr>
              <a:t>=699&amp;</a:t>
            </a:r>
            <a:r>
              <a:rPr lang="cs-CZ" dirty="0" err="1" smtClean="0">
                <a:hlinkClick r:id="rId3" action="ppaction://hlinkpres?slideindex=1&amp;slidetitle="/>
              </a:rPr>
              <a:t>tbm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isch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tbnid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qG</a:t>
            </a:r>
            <a:r>
              <a:rPr lang="cs-CZ" dirty="0" smtClean="0">
                <a:hlinkClick r:id="rId3" action="ppaction://hlinkpres?slideindex=1&amp;slidetitle="/>
              </a:rPr>
              <a:t>-FYgte1qDx8M:&amp;</a:t>
            </a:r>
            <a:r>
              <a:rPr lang="cs-CZ" dirty="0" err="1" smtClean="0">
                <a:hlinkClick r:id="rId3" action="ppaction://hlinkpres?slideindex=1&amp;slidetitle="/>
              </a:rPr>
              <a:t>imgrefurl</a:t>
            </a:r>
            <a:r>
              <a:rPr lang="cs-CZ" dirty="0" smtClean="0">
                <a:hlinkClick r:id="rId3" action="ppaction://hlinkpres?slideindex=1&amp;slidetitle="/>
              </a:rPr>
              <a:t>=http://123freevectors.com/</a:t>
            </a:r>
            <a:r>
              <a:rPr lang="cs-CZ" dirty="0" err="1" smtClean="0">
                <a:hlinkClick r:id="rId3" action="ppaction://hlinkpres?slideindex=1&amp;slidetitle="/>
              </a:rPr>
              <a:t>black</a:t>
            </a:r>
            <a:r>
              <a:rPr lang="cs-CZ" dirty="0" smtClean="0">
                <a:hlinkClick r:id="rId3" action="ppaction://hlinkpres?slideindex=1&amp;slidetitle="/>
              </a:rPr>
              <a:t>-baby/&amp;</a:t>
            </a:r>
            <a:r>
              <a:rPr lang="cs-CZ" dirty="0" err="1" smtClean="0">
                <a:hlinkClick r:id="rId3" action="ppaction://hlinkpres?slideindex=1&amp;slidetitle="/>
              </a:rPr>
              <a:t>docid</a:t>
            </a:r>
            <a:r>
              <a:rPr lang="cs-CZ" dirty="0" smtClean="0">
                <a:hlinkClick r:id="rId3" action="ppaction://hlinkpres?slideindex=1&amp;slidetitle="/>
              </a:rPr>
              <a:t>=9jzhSCFZ9wvAJM&amp;</a:t>
            </a:r>
            <a:r>
              <a:rPr lang="cs-CZ" dirty="0" err="1" smtClean="0">
                <a:hlinkClick r:id="rId3" action="ppaction://hlinkpres?slideindex=1&amp;slidetitle="/>
              </a:rPr>
              <a:t>imgurl</a:t>
            </a:r>
            <a:r>
              <a:rPr lang="cs-CZ" dirty="0" smtClean="0">
                <a:hlinkClick r:id="rId3" action="ppaction://hlinkpres?slideindex=1&amp;slidetitle="/>
              </a:rPr>
              <a:t>=http://img1.123freevectors.com/</a:t>
            </a:r>
            <a:r>
              <a:rPr lang="cs-CZ" dirty="0" err="1" smtClean="0">
                <a:hlinkClick r:id="rId3" action="ppaction://hlinkpres?slideindex=1&amp;slidetitle="/>
              </a:rPr>
              <a:t>wp</a:t>
            </a:r>
            <a:r>
              <a:rPr lang="cs-CZ" dirty="0" smtClean="0">
                <a:hlinkClick r:id="rId3" action="ppaction://hlinkpres?slideindex=1&amp;slidetitle="/>
              </a:rPr>
              <a:t>-</a:t>
            </a:r>
            <a:r>
              <a:rPr lang="cs-CZ" dirty="0" err="1" smtClean="0">
                <a:hlinkClick r:id="rId3" action="ppaction://hlinkpres?slideindex=1&amp;slidetitle="/>
              </a:rPr>
              <a:t>content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uploads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new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people</a:t>
            </a:r>
            <a:r>
              <a:rPr lang="cs-CZ" dirty="0" smtClean="0">
                <a:hlinkClick r:id="rId3" action="ppaction://hlinkpres?slideindex=1&amp;slidetitle="/>
              </a:rPr>
              <a:t>/200_</a:t>
            </a:r>
            <a:r>
              <a:rPr lang="cs-CZ" dirty="0" err="1" smtClean="0">
                <a:hlinkClick r:id="rId3" action="ppaction://hlinkpres?slideindex=1&amp;slidetitle="/>
              </a:rPr>
              <a:t>cute</a:t>
            </a:r>
            <a:r>
              <a:rPr lang="cs-CZ" dirty="0" smtClean="0">
                <a:hlinkClick r:id="rId3" action="ppaction://hlinkpres?slideindex=1&amp;slidetitle="/>
              </a:rPr>
              <a:t>-</a:t>
            </a:r>
            <a:r>
              <a:rPr lang="cs-CZ" dirty="0" err="1" smtClean="0">
                <a:hlinkClick r:id="rId3" action="ppaction://hlinkpres?slideindex=1&amp;slidetitle="/>
              </a:rPr>
              <a:t>vector</a:t>
            </a:r>
            <a:r>
              <a:rPr lang="cs-CZ" dirty="0" smtClean="0">
                <a:hlinkClick r:id="rId3" action="ppaction://hlinkpres?slideindex=1&amp;slidetitle="/>
              </a:rPr>
              <a:t>-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-baby-l.</a:t>
            </a:r>
            <a:r>
              <a:rPr lang="cs-CZ" dirty="0" err="1" smtClean="0">
                <a:hlinkClick r:id="rId3" action="ppaction://hlinkpres?slideindex=1&amp;slidetitle="/>
              </a:rPr>
              <a:t>jpg</a:t>
            </a:r>
            <a:r>
              <a:rPr lang="cs-CZ" dirty="0" smtClean="0">
                <a:hlinkClick r:id="rId3" action="ppaction://hlinkpres?slideindex=1&amp;slidetitle="/>
              </a:rPr>
              <a:t>&amp;w=600&amp;h=540&amp;</a:t>
            </a:r>
            <a:r>
              <a:rPr lang="cs-CZ" dirty="0" err="1" smtClean="0">
                <a:hlinkClick r:id="rId3" action="ppaction://hlinkpres?slideindex=1&amp;slidetitle="/>
              </a:rPr>
              <a:t>ei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zGW</a:t>
            </a:r>
            <a:r>
              <a:rPr lang="cs-CZ" dirty="0" smtClean="0">
                <a:hlinkClick r:id="rId3" action="ppaction://hlinkpres?slideindex=1&amp;slidetitle="/>
              </a:rPr>
              <a:t>_UIiCM4T4sgb9loHQDA&amp;zoom=1</a:t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/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google.cz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imgres</a:t>
            </a:r>
            <a:r>
              <a:rPr lang="cs-CZ" dirty="0" smtClean="0">
                <a:hlinkClick r:id="rId3" action="ppaction://hlinkpres?slideindex=1&amp;slidetitle="/>
              </a:rPr>
              <a:t>?q=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+baby&amp;</a:t>
            </a:r>
            <a:r>
              <a:rPr lang="cs-CZ" dirty="0" err="1" smtClean="0">
                <a:hlinkClick r:id="rId3" action="ppaction://hlinkpres?slideindex=1&amp;slidetitle="/>
              </a:rPr>
              <a:t>hl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cs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tbo</a:t>
            </a:r>
            <a:r>
              <a:rPr lang="cs-CZ" dirty="0" smtClean="0">
                <a:hlinkClick r:id="rId3" action="ppaction://hlinkpres?slideindex=1&amp;slidetitle="/>
              </a:rPr>
              <a:t>=d&amp;</a:t>
            </a:r>
            <a:r>
              <a:rPr lang="cs-CZ" dirty="0" err="1" smtClean="0">
                <a:hlinkClick r:id="rId3" action="ppaction://hlinkpres?slideindex=1&amp;slidetitle="/>
              </a:rPr>
              <a:t>biw</a:t>
            </a:r>
            <a:r>
              <a:rPr lang="cs-CZ" dirty="0" smtClean="0">
                <a:hlinkClick r:id="rId3" action="ppaction://hlinkpres?slideindex=1&amp;slidetitle="/>
              </a:rPr>
              <a:t>=1280&amp;</a:t>
            </a:r>
            <a:r>
              <a:rPr lang="cs-CZ" dirty="0" err="1" smtClean="0">
                <a:hlinkClick r:id="rId3" action="ppaction://hlinkpres?slideindex=1&amp;slidetitle="/>
              </a:rPr>
              <a:t>bih</a:t>
            </a:r>
            <a:r>
              <a:rPr lang="cs-CZ" dirty="0" smtClean="0">
                <a:hlinkClick r:id="rId3" action="ppaction://hlinkpres?slideindex=1&amp;slidetitle="/>
              </a:rPr>
              <a:t>=699&amp;</a:t>
            </a:r>
            <a:r>
              <a:rPr lang="cs-CZ" dirty="0" err="1" smtClean="0">
                <a:hlinkClick r:id="rId3" action="ppaction://hlinkpres?slideindex=1&amp;slidetitle="/>
              </a:rPr>
              <a:t>tbm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isch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tbnid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nvwPdKZtCfQ</a:t>
            </a:r>
            <a:r>
              <a:rPr lang="cs-CZ" dirty="0" smtClean="0">
                <a:hlinkClick r:id="rId3" action="ppaction://hlinkpres?slideindex=1&amp;slidetitle="/>
              </a:rPr>
              <a:t>_EM:&amp;</a:t>
            </a:r>
            <a:r>
              <a:rPr lang="cs-CZ" dirty="0" err="1" smtClean="0">
                <a:hlinkClick r:id="rId3" action="ppaction://hlinkpres?slideindex=1&amp;slidetitle="/>
              </a:rPr>
              <a:t>imgrefurl</a:t>
            </a:r>
            <a:r>
              <a:rPr lang="cs-CZ" dirty="0" smtClean="0">
                <a:hlinkClick r:id="rId3" action="ppaction://hlinkpres?slideindex=1&amp;slidetitle="/>
              </a:rPr>
              <a:t>=http://kreview.com/t-Cartoon-baby&amp;docid=Q6CIlhQsuZdnjM&amp;imgurl=http://kreview.com/attachment.php%253Faid%253D3575&amp;w=316&amp;h=364&amp;ei=mma_UPvrGoTssgb51IGoDA&amp;zoom=1</a:t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/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google.cz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imgres</a:t>
            </a:r>
            <a:r>
              <a:rPr lang="cs-CZ" dirty="0" smtClean="0">
                <a:hlinkClick r:id="rId3" action="ppaction://hlinkpres?slideindex=1&amp;slidetitle="/>
              </a:rPr>
              <a:t>?q=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+baby&amp;</a:t>
            </a:r>
            <a:r>
              <a:rPr lang="cs-CZ" dirty="0" err="1" smtClean="0">
                <a:hlinkClick r:id="rId3" action="ppaction://hlinkpres?slideindex=1&amp;slidetitle="/>
              </a:rPr>
              <a:t>hl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cs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tbo</a:t>
            </a:r>
            <a:r>
              <a:rPr lang="cs-CZ" dirty="0" smtClean="0">
                <a:hlinkClick r:id="rId3" action="ppaction://hlinkpres?slideindex=1&amp;slidetitle="/>
              </a:rPr>
              <a:t>=d&amp;</a:t>
            </a:r>
            <a:r>
              <a:rPr lang="cs-CZ" dirty="0" err="1" smtClean="0">
                <a:hlinkClick r:id="rId3" action="ppaction://hlinkpres?slideindex=1&amp;slidetitle="/>
              </a:rPr>
              <a:t>biw</a:t>
            </a:r>
            <a:r>
              <a:rPr lang="cs-CZ" dirty="0" smtClean="0">
                <a:hlinkClick r:id="rId3" action="ppaction://hlinkpres?slideindex=1&amp;slidetitle="/>
              </a:rPr>
              <a:t>=1280&amp;</a:t>
            </a:r>
            <a:r>
              <a:rPr lang="cs-CZ" dirty="0" err="1" smtClean="0">
                <a:hlinkClick r:id="rId3" action="ppaction://hlinkpres?slideindex=1&amp;slidetitle="/>
              </a:rPr>
              <a:t>bih</a:t>
            </a:r>
            <a:r>
              <a:rPr lang="cs-CZ" dirty="0" smtClean="0">
                <a:hlinkClick r:id="rId3" action="ppaction://hlinkpres?slideindex=1&amp;slidetitle="/>
              </a:rPr>
              <a:t>=699&amp;</a:t>
            </a:r>
            <a:r>
              <a:rPr lang="cs-CZ" dirty="0" err="1" smtClean="0">
                <a:hlinkClick r:id="rId3" action="ppaction://hlinkpres?slideindex=1&amp;slidetitle="/>
              </a:rPr>
              <a:t>tbm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isch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tbnid</a:t>
            </a:r>
            <a:r>
              <a:rPr lang="cs-CZ" dirty="0" smtClean="0">
                <a:hlinkClick r:id="rId3" action="ppaction://hlinkpres?slideindex=1&amp;slidetitle="/>
              </a:rPr>
              <a:t>=8Bj2txVA7y79wM:&amp;</a:t>
            </a:r>
            <a:r>
              <a:rPr lang="cs-CZ" dirty="0" err="1" smtClean="0">
                <a:hlinkClick r:id="rId3" action="ppaction://hlinkpres?slideindex=1&amp;slidetitle="/>
              </a:rPr>
              <a:t>imgrefurl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drawingcoach.com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-baby.</a:t>
            </a:r>
            <a:r>
              <a:rPr lang="cs-CZ" dirty="0" err="1" smtClean="0">
                <a:hlinkClick r:id="rId3" action="ppaction://hlinkpres?slideindex=1&amp;slidetitle="/>
              </a:rPr>
              <a:t>html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docid</a:t>
            </a:r>
            <a:r>
              <a:rPr lang="cs-CZ" dirty="0" smtClean="0">
                <a:hlinkClick r:id="rId3" action="ppaction://hlinkpres?slideindex=1&amp;slidetitle="/>
              </a:rPr>
              <a:t>=hno3jLV2B2cC5M&amp;</a:t>
            </a:r>
            <a:r>
              <a:rPr lang="cs-CZ" dirty="0" err="1" smtClean="0">
                <a:hlinkClick r:id="rId3" action="ppaction://hlinkpres?slideindex=1&amp;slidetitle="/>
              </a:rPr>
              <a:t>imgurl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drawingcoach.com</a:t>
            </a:r>
            <a:r>
              <a:rPr lang="cs-CZ" dirty="0" smtClean="0">
                <a:hlinkClick r:id="rId3" action="ppaction://hlinkpres?slideindex=1&amp;slidetitle="/>
              </a:rPr>
              <a:t>/image-</a:t>
            </a:r>
            <a:r>
              <a:rPr lang="cs-CZ" dirty="0" err="1" smtClean="0">
                <a:hlinkClick r:id="rId3" action="ppaction://hlinkpres?slideindex=1&amp;slidetitle="/>
              </a:rPr>
              <a:t>files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_baby_st6.gif&amp;w=294&amp;h=250&amp;</a:t>
            </a:r>
            <a:r>
              <a:rPr lang="cs-CZ" dirty="0" err="1" smtClean="0">
                <a:hlinkClick r:id="rId3" action="ppaction://hlinkpres?slideindex=1&amp;slidetitle="/>
              </a:rPr>
              <a:t>ei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mma</a:t>
            </a:r>
            <a:r>
              <a:rPr lang="cs-CZ" dirty="0" smtClean="0">
                <a:hlinkClick r:id="rId3" action="ppaction://hlinkpres?slideindex=1&amp;slidetitle="/>
              </a:rPr>
              <a:t>_UPvrGoTssgb51IGoDA&amp;zoom=1</a:t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/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clker.com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clipart</a:t>
            </a:r>
            <a:r>
              <a:rPr lang="cs-CZ" dirty="0" smtClean="0">
                <a:hlinkClick r:id="rId3" action="ppaction://hlinkpres?slideindex=1&amp;slidetitle="/>
              </a:rPr>
              <a:t>-baby-4.html</a:t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/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google.cz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imgres</a:t>
            </a:r>
            <a:r>
              <a:rPr lang="cs-CZ" dirty="0" smtClean="0">
                <a:hlinkClick r:id="rId3" action="ppaction://hlinkpres?slideindex=1&amp;slidetitle="/>
              </a:rPr>
              <a:t>?q=kreslen%C3%A9+d%C3%</a:t>
            </a:r>
            <a:r>
              <a:rPr lang="cs-CZ" dirty="0" err="1" smtClean="0">
                <a:hlinkClick r:id="rId3" action="ppaction://hlinkpres?slideindex=1&amp;slidetitle="/>
              </a:rPr>
              <a:t>ADt</a:t>
            </a:r>
            <a:r>
              <a:rPr lang="cs-CZ" dirty="0" smtClean="0">
                <a:hlinkClick r:id="rId3" action="ppaction://hlinkpres?slideindex=1&amp;slidetitle="/>
              </a:rPr>
              <a:t>%C4%9B&amp;</a:t>
            </a:r>
            <a:r>
              <a:rPr lang="cs-CZ" dirty="0" err="1" smtClean="0">
                <a:hlinkClick r:id="rId3" action="ppaction://hlinkpres?slideindex=1&amp;slidetitle="/>
              </a:rPr>
              <a:t>hl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cs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sa</a:t>
            </a:r>
            <a:r>
              <a:rPr lang="cs-CZ" dirty="0" smtClean="0">
                <a:hlinkClick r:id="rId3" action="ppaction://hlinkpres?slideindex=1&amp;slidetitle="/>
              </a:rPr>
              <a:t>=X&amp;</a:t>
            </a:r>
            <a:r>
              <a:rPr lang="cs-CZ" dirty="0" err="1" smtClean="0">
                <a:hlinkClick r:id="rId3" action="ppaction://hlinkpres?slideindex=1&amp;slidetitle="/>
              </a:rPr>
              <a:t>tbo</a:t>
            </a:r>
            <a:r>
              <a:rPr lang="cs-CZ" dirty="0" smtClean="0">
                <a:hlinkClick r:id="rId3" action="ppaction://hlinkpres?slideindex=1&amp;slidetitle="/>
              </a:rPr>
              <a:t>=d&amp;</a:t>
            </a:r>
            <a:r>
              <a:rPr lang="cs-CZ" dirty="0" err="1" smtClean="0">
                <a:hlinkClick r:id="rId3" action="ppaction://hlinkpres?slideindex=1&amp;slidetitle="/>
              </a:rPr>
              <a:t>biw</a:t>
            </a:r>
            <a:r>
              <a:rPr lang="cs-CZ" dirty="0" smtClean="0">
                <a:hlinkClick r:id="rId3" action="ppaction://hlinkpres?slideindex=1&amp;slidetitle="/>
              </a:rPr>
              <a:t>=1280&amp;</a:t>
            </a:r>
            <a:r>
              <a:rPr lang="cs-CZ" dirty="0" err="1" smtClean="0">
                <a:hlinkClick r:id="rId3" action="ppaction://hlinkpres?slideindex=1&amp;slidetitle="/>
              </a:rPr>
              <a:t>bih</a:t>
            </a:r>
            <a:r>
              <a:rPr lang="cs-CZ" dirty="0" smtClean="0">
                <a:hlinkClick r:id="rId3" action="ppaction://hlinkpres?slideindex=1&amp;slidetitle="/>
              </a:rPr>
              <a:t>=699&amp;</a:t>
            </a:r>
            <a:r>
              <a:rPr lang="cs-CZ" dirty="0" err="1" smtClean="0">
                <a:hlinkClick r:id="rId3" action="ppaction://hlinkpres?slideindex=1&amp;slidetitle="/>
              </a:rPr>
              <a:t>tbm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isch</a:t>
            </a:r>
            <a:r>
              <a:rPr lang="cs-CZ" dirty="0" smtClean="0">
                <a:hlinkClick r:id="rId3" action="ppaction://hlinkpres?slideindex=1&amp;slidetitle="/>
              </a:rPr>
              <a:t>&amp;</a:t>
            </a:r>
            <a:r>
              <a:rPr lang="cs-CZ" dirty="0" err="1" smtClean="0">
                <a:hlinkClick r:id="rId3" action="ppaction://hlinkpres?slideindex=1&amp;slidetitle="/>
              </a:rPr>
              <a:t>tbnid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YUAbgyjVmpjJjM</a:t>
            </a:r>
            <a:r>
              <a:rPr lang="cs-CZ" dirty="0" smtClean="0">
                <a:hlinkClick r:id="rId3" action="ppaction://hlinkpres?slideindex=1&amp;slidetitle="/>
              </a:rPr>
              <a:t>:&amp;</a:t>
            </a:r>
            <a:r>
              <a:rPr lang="cs-CZ" dirty="0" err="1" smtClean="0">
                <a:hlinkClick r:id="rId3" action="ppaction://hlinkpres?slideindex=1&amp;slidetitle="/>
              </a:rPr>
              <a:t>imgrefurl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picturesofbabies.net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-baby-girl-</a:t>
            </a:r>
            <a:r>
              <a:rPr lang="cs-CZ" dirty="0" err="1" smtClean="0">
                <a:hlinkClick r:id="rId3" action="ppaction://hlinkpres?slideindex=1&amp;slidetitle="/>
              </a:rPr>
              <a:t>picture</a:t>
            </a:r>
            <a:r>
              <a:rPr lang="cs-CZ" dirty="0" smtClean="0">
                <a:hlinkClick r:id="rId3" action="ppaction://hlinkpres?slideindex=1&amp;slidetitle="/>
              </a:rPr>
              <a:t>/&amp;</a:t>
            </a:r>
            <a:r>
              <a:rPr lang="cs-CZ" dirty="0" err="1" smtClean="0">
                <a:hlinkClick r:id="rId3" action="ppaction://hlinkpres?slideindex=1&amp;slidetitle="/>
              </a:rPr>
              <a:t>docid</a:t>
            </a:r>
            <a:r>
              <a:rPr lang="cs-CZ" dirty="0" smtClean="0">
                <a:hlinkClick r:id="rId3" action="ppaction://hlinkpres?slideindex=1&amp;slidetitle="/>
              </a:rPr>
              <a:t>=bBzTft1EnRX-MM&amp;</a:t>
            </a:r>
            <a:r>
              <a:rPr lang="cs-CZ" dirty="0" err="1" smtClean="0">
                <a:hlinkClick r:id="rId3" action="ppaction://hlinkpres?slideindex=1&amp;slidetitle="/>
              </a:rPr>
              <a:t>imgurl</a:t>
            </a:r>
            <a:r>
              <a:rPr lang="cs-CZ" dirty="0" smtClean="0">
                <a:hlinkClick r:id="rId3" action="ppaction://hlinkpres?slideindex=1&amp;slidetitle="/>
              </a:rPr>
              <a:t>=http://www.</a:t>
            </a:r>
            <a:r>
              <a:rPr lang="cs-CZ" dirty="0" err="1" smtClean="0">
                <a:hlinkClick r:id="rId3" action="ppaction://hlinkpres?slideindex=1&amp;slidetitle="/>
              </a:rPr>
              <a:t>picturesofbabies.net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wp</a:t>
            </a:r>
            <a:r>
              <a:rPr lang="cs-CZ" dirty="0" smtClean="0">
                <a:hlinkClick r:id="rId3" action="ppaction://hlinkpres?slideindex=1&amp;slidetitle="/>
              </a:rPr>
              <a:t>-</a:t>
            </a:r>
            <a:r>
              <a:rPr lang="cs-CZ" dirty="0" err="1" smtClean="0">
                <a:hlinkClick r:id="rId3" action="ppaction://hlinkpres?slideindex=1&amp;slidetitle="/>
              </a:rPr>
              <a:t>content</a:t>
            </a:r>
            <a:r>
              <a:rPr lang="cs-CZ" dirty="0" smtClean="0">
                <a:hlinkClick r:id="rId3" action="ppaction://hlinkpres?slideindex=1&amp;slidetitle="/>
              </a:rPr>
              <a:t>/</a:t>
            </a:r>
            <a:r>
              <a:rPr lang="cs-CZ" dirty="0" err="1" smtClean="0">
                <a:hlinkClick r:id="rId3" action="ppaction://hlinkpres?slideindex=1&amp;slidetitle="/>
              </a:rPr>
              <a:t>uploads</a:t>
            </a:r>
            <a:r>
              <a:rPr lang="cs-CZ" dirty="0" smtClean="0">
                <a:hlinkClick r:id="rId3" action="ppaction://hlinkpres?slideindex=1&amp;slidetitle="/>
              </a:rPr>
              <a:t>/2010/04/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-baby-</a:t>
            </a:r>
            <a:r>
              <a:rPr lang="cs-CZ" dirty="0" err="1" smtClean="0">
                <a:hlinkClick r:id="rId3" action="ppaction://hlinkpres?slideindex=1&amp;slidetitle="/>
              </a:rPr>
              <a:t>picture.jpg</a:t>
            </a:r>
            <a:r>
              <a:rPr lang="cs-CZ" dirty="0" smtClean="0">
                <a:hlinkClick r:id="rId3" action="ppaction://hlinkpres?slideindex=1&amp;slidetitle="/>
              </a:rPr>
              <a:t>&amp;w=345&amp;h=221&amp;</a:t>
            </a:r>
            <a:r>
              <a:rPr lang="cs-CZ" dirty="0" err="1" smtClean="0">
                <a:hlinkClick r:id="rId3" action="ppaction://hlinkpres?slideindex=1&amp;slidetitle="/>
              </a:rPr>
              <a:t>ei</a:t>
            </a:r>
            <a:r>
              <a:rPr lang="cs-CZ" dirty="0" smtClean="0">
                <a:hlinkClick r:id="rId3" action="ppaction://hlinkpres?slideindex=1&amp;slidetitle="/>
              </a:rPr>
              <a:t>=t2W_</a:t>
            </a:r>
            <a:r>
              <a:rPr lang="cs-CZ" dirty="0" err="1" smtClean="0">
                <a:hlinkClick r:id="rId3" action="ppaction://hlinkpres?slideindex=1&amp;slidetitle="/>
              </a:rPr>
              <a:t>UOGfLILDtQajgoHYCg</a:t>
            </a:r>
            <a:r>
              <a:rPr lang="cs-CZ" dirty="0" smtClean="0">
                <a:hlinkClick r:id="rId3" action="ppaction://hlinkpres?slideindex=1&amp;slidetitle="/>
              </a:rPr>
              <a:t>&amp;zoom=1&amp;</a:t>
            </a:r>
            <a:r>
              <a:rPr lang="cs-CZ" dirty="0" err="1" smtClean="0">
                <a:hlinkClick r:id="rId3" action="ppaction://hlinkpres?slideindex=1&amp;slidetitle="/>
              </a:rPr>
              <a:t>iact</a:t>
            </a:r>
            <a:r>
              <a:rPr lang="cs-CZ" dirty="0" smtClean="0">
                <a:hlinkClick r:id="rId3" action="ppaction://hlinkpres?slideindex=1&amp;slidetitle="/>
              </a:rPr>
              <a:t>=</a:t>
            </a:r>
            <a:r>
              <a:rPr lang="cs-CZ" dirty="0" err="1" smtClean="0">
                <a:hlinkClick r:id="rId3" action="ppaction://hlinkpres?slideindex=1&amp;slidetitle="/>
              </a:rPr>
              <a:t>rc</a:t>
            </a:r>
            <a:r>
              <a:rPr lang="cs-CZ" dirty="0" smtClean="0">
                <a:hlinkClick r:id="rId3" action="ppaction://hlinkpres?slideindex=1&amp;slidetitle="/>
              </a:rPr>
              <a:t>&amp;dur=819&amp;</a:t>
            </a:r>
            <a:r>
              <a:rPr lang="cs-CZ" dirty="0" err="1" smtClean="0">
                <a:hlinkClick r:id="rId3" action="ppaction://hlinkpres?slideindex=1&amp;slidetitle="/>
              </a:rPr>
              <a:t>sig</a:t>
            </a:r>
            <a:r>
              <a:rPr lang="cs-CZ" dirty="0" smtClean="0">
                <a:hlinkClick r:id="rId3" action="ppaction://hlinkpres?slideindex=1&amp;slidetitle="/>
              </a:rPr>
              <a:t>=117481806889616934547&amp;</a:t>
            </a:r>
            <a:r>
              <a:rPr lang="cs-CZ" dirty="0" err="1" smtClean="0">
                <a:hlinkClick r:id="rId3" action="ppaction://hlinkpres?slideindex=1&amp;slidetitle="/>
              </a:rPr>
              <a:t>page</a:t>
            </a:r>
            <a:r>
              <a:rPr lang="cs-CZ" dirty="0" smtClean="0">
                <a:hlinkClick r:id="rId3" action="ppaction://hlinkpres?slideindex=1&amp;slidetitle="/>
              </a:rPr>
              <a:t>=1&amp;</a:t>
            </a:r>
            <a:r>
              <a:rPr lang="cs-CZ" dirty="0" err="1" smtClean="0">
                <a:hlinkClick r:id="rId3" action="ppaction://hlinkpres?slideindex=1&amp;slidetitle="/>
              </a:rPr>
              <a:t>tbnh</a:t>
            </a:r>
            <a:r>
              <a:rPr lang="cs-CZ" dirty="0" smtClean="0">
                <a:hlinkClick r:id="rId3" action="ppaction://hlinkpres?slideindex=1&amp;slidetitle="/>
              </a:rPr>
              <a:t>=136&amp;</a:t>
            </a:r>
            <a:r>
              <a:rPr lang="cs-CZ" dirty="0" err="1" smtClean="0">
                <a:hlinkClick r:id="rId3" action="ppaction://hlinkpres?slideindex=1&amp;slidetitle="/>
              </a:rPr>
              <a:t>tbnw</a:t>
            </a:r>
            <a:r>
              <a:rPr lang="cs-CZ" dirty="0" smtClean="0">
                <a:hlinkClick r:id="rId3" action="ppaction://hlinkpres?slideindex=1&amp;slidetitle="/>
              </a:rPr>
              <a:t>=213&amp;start=0&amp;</a:t>
            </a:r>
            <a:r>
              <a:rPr lang="cs-CZ" dirty="0" err="1" smtClean="0">
                <a:hlinkClick r:id="rId3" action="ppaction://hlinkpres?slideindex=1&amp;slidetitle="/>
              </a:rPr>
              <a:t>ndsp</a:t>
            </a:r>
            <a:r>
              <a:rPr lang="cs-CZ" dirty="0" smtClean="0">
                <a:hlinkClick r:id="rId3" action="ppaction://hlinkpres?slideindex=1&amp;slidetitle="/>
              </a:rPr>
              <a:t>=33&amp;</a:t>
            </a:r>
            <a:r>
              <a:rPr lang="cs-CZ" dirty="0" err="1" smtClean="0">
                <a:hlinkClick r:id="rId3" action="ppaction://hlinkpres?slideindex=1&amp;slidetitle="/>
              </a:rPr>
              <a:t>ved</a:t>
            </a:r>
            <a:r>
              <a:rPr lang="cs-CZ" dirty="0" smtClean="0">
                <a:hlinkClick r:id="rId3" action="ppaction://hlinkpres?slideindex=1&amp;slidetitle="/>
              </a:rPr>
              <a:t>=1t:429,r:0,s:0,i:81&amp;</a:t>
            </a:r>
            <a:r>
              <a:rPr lang="cs-CZ" dirty="0" err="1" smtClean="0">
                <a:hlinkClick r:id="rId3" action="ppaction://hlinkpres?slideindex=1&amp;slidetitle="/>
              </a:rPr>
              <a:t>tx</a:t>
            </a:r>
            <a:r>
              <a:rPr lang="cs-CZ" dirty="0" smtClean="0">
                <a:hlinkClick r:id="rId3" action="ppaction://hlinkpres?slideindex=1&amp;slidetitle="/>
              </a:rPr>
              <a:t>=160&amp;ty=73</a:t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/>
            </a:r>
            <a:br>
              <a:rPr lang="cs-CZ" dirty="0" smtClean="0">
                <a:hlinkClick r:id="rId3" action="ppaction://hlinkpres?slideindex=1&amp;slidetitle="/>
              </a:rPr>
            </a:br>
            <a:r>
              <a:rPr lang="cs-CZ" dirty="0" smtClean="0">
                <a:hlinkClick r:id="rId3" action="ppaction://hlinkpres?slideindex=1&amp;slidetitle="/>
              </a:rPr>
              <a:t>http://www.</a:t>
            </a:r>
            <a:r>
              <a:rPr lang="cs-CZ" dirty="0" err="1" smtClean="0">
                <a:hlinkClick r:id="rId3" action="ppaction://hlinkpres?slideindex=1&amp;slidetitle="/>
              </a:rPr>
              <a:t>clipartsfree.net</a:t>
            </a:r>
            <a:r>
              <a:rPr lang="cs-CZ" dirty="0" smtClean="0">
                <a:hlinkClick r:id="rId3" action="ppaction://hlinkpres?slideindex=1&amp;slidetitle="/>
              </a:rPr>
              <a:t>/medium/2739-</a:t>
            </a:r>
            <a:r>
              <a:rPr lang="cs-CZ" dirty="0" err="1" smtClean="0">
                <a:hlinkClick r:id="rId3" action="ppaction://hlinkpres?slideindex=1&amp;slidetitle="/>
              </a:rPr>
              <a:t>cartoon</a:t>
            </a:r>
            <a:r>
              <a:rPr lang="cs-CZ" dirty="0" smtClean="0">
                <a:hlinkClick r:id="rId3" action="ppaction://hlinkpres?slideindex=1&amp;slidetitle="/>
              </a:rPr>
              <a:t>-baby-boy-</a:t>
            </a:r>
            <a:r>
              <a:rPr lang="cs-CZ" dirty="0" err="1" smtClean="0">
                <a:hlinkClick r:id="rId3" action="ppaction://hlinkpres?slideindex=1&amp;slidetitle="/>
              </a:rPr>
              <a:t>clipart.html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9692"/>
      </a:dk1>
      <a:lt1>
        <a:srgbClr val="83FFFB"/>
      </a:lt1>
      <a:dk2>
        <a:srgbClr val="C1FFFD"/>
      </a:dk2>
      <a:lt2>
        <a:srgbClr val="C1FFFD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230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14</cp:revision>
  <dcterms:created xsi:type="dcterms:W3CDTF">2012-11-04T00:12:47Z</dcterms:created>
  <dcterms:modified xsi:type="dcterms:W3CDTF">2013-05-18T16:25:39Z</dcterms:modified>
</cp:coreProperties>
</file>