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643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181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412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250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35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668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990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27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494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97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712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067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64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C0DF90-F797-4B01-97B5-BE5206195000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01EA8-CC69-4A61-B3E7-8C4B3CFAF8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7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42553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VY_32_INOVACE_6C_10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Přírodověda</a:t>
                      </a:r>
                      <a:r>
                        <a:rPr lang="cs-CZ" baseline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Seznámení se s plemeny psů</a:t>
            </a:r>
          </a:p>
          <a:p>
            <a:r>
              <a:rPr lang="cs-CZ" dirty="0" smtClean="0"/>
              <a:t>Využití</a:t>
            </a:r>
          </a:p>
          <a:p>
            <a:r>
              <a:rPr lang="cs-CZ" dirty="0" smtClean="0"/>
              <a:t>Stavba těla psa</a:t>
            </a:r>
          </a:p>
          <a:p>
            <a:r>
              <a:rPr lang="cs-CZ" dirty="0" smtClean="0"/>
              <a:t>Stavba těla kočky</a:t>
            </a:r>
          </a:p>
          <a:p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Domácí </a:t>
            </a:r>
            <a:br>
              <a:rPr lang="cs-CZ" sz="9600" dirty="0" smtClean="0"/>
            </a:br>
            <a:r>
              <a:rPr lang="cs-CZ" sz="9600" dirty="0" smtClean="0"/>
              <a:t>zvířata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516852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Pes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obratlovec</a:t>
            </a:r>
          </a:p>
          <a:p>
            <a:r>
              <a:rPr lang="cs-CZ" sz="1800" dirty="0" smtClean="0"/>
              <a:t>Dobrý čich, sluch – využívali k lovu, hlídání</a:t>
            </a:r>
          </a:p>
          <a:p>
            <a:r>
              <a:rPr lang="cs-CZ" sz="1800" dirty="0" smtClean="0"/>
              <a:t>Mnoho plemen, šlechtěni k různým účelům</a:t>
            </a:r>
          </a:p>
          <a:p>
            <a:r>
              <a:rPr lang="cs-CZ" sz="1800" dirty="0" smtClean="0"/>
              <a:t>Psi pracovní, společenští</a:t>
            </a:r>
          </a:p>
          <a:p>
            <a:r>
              <a:rPr lang="cs-CZ" sz="1800" dirty="0" smtClean="0"/>
              <a:t>Nemá zatažitelné drápy</a:t>
            </a:r>
          </a:p>
          <a:p>
            <a:r>
              <a:rPr lang="cs-CZ" sz="1800" dirty="0" smtClean="0"/>
              <a:t>Je to šelma – typický chrup přizpůsobený k lovu, </a:t>
            </a:r>
          </a:p>
          <a:p>
            <a:pPr>
              <a:buNone/>
            </a:pPr>
            <a:r>
              <a:rPr lang="cs-CZ" sz="1800" dirty="0" smtClean="0"/>
              <a:t>       pes kořist uštve</a:t>
            </a:r>
            <a:endParaRPr lang="cs-CZ" sz="1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89787" y="2428843"/>
            <a:ext cx="2954213" cy="4429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88209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Kočka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Obratlovec </a:t>
            </a:r>
          </a:p>
          <a:p>
            <a:r>
              <a:rPr lang="cs-CZ" sz="1800" dirty="0" smtClean="0"/>
              <a:t>Šelma – dobře přizpůsobena k lovu</a:t>
            </a:r>
          </a:p>
          <a:p>
            <a:r>
              <a:rPr lang="cs-CZ" sz="1800" dirty="0" smtClean="0"/>
              <a:t>Zatažitelné drápy</a:t>
            </a:r>
          </a:p>
          <a:p>
            <a:r>
              <a:rPr lang="cs-CZ" sz="1800" dirty="0" smtClean="0"/>
              <a:t>Výborný sluch, zrak</a:t>
            </a:r>
          </a:p>
          <a:p>
            <a:r>
              <a:rPr lang="cs-CZ" sz="1800" dirty="0" smtClean="0"/>
              <a:t>Kočka na kořist tiše číhá a pak skočí</a:t>
            </a:r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328541"/>
            <a:ext cx="4857752" cy="3529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384145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</a:t>
            </a:r>
            <a:r>
              <a:rPr lang="cs-CZ" smtClean="0"/>
              <a:t>- vyber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 domácí je: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obratlovec, bezobratlí, masožravec, býložravec, výborný čich, výborný sluch, výborný zrak, zatažitelné drápy, nemůže zatáhnout drápy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smtClean="0"/>
          </a:p>
        </p:txBody>
      </p:sp>
    </p:spTree>
    <p:extLst>
      <p:ext uri="{BB962C8B-B14F-4D97-AF65-F5344CB8AC3E}">
        <p14:creationId xmlns:p14="http://schemas.microsoft.com/office/powerpoint/2010/main" val="2778494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/>
              <a:t>MLADÁ, Jarmila a Ladislav PODROUŽEK. </a:t>
            </a:r>
            <a:r>
              <a:rPr lang="cs-CZ" i="1" dirty="0"/>
              <a:t>Přírodověda pro 4. ročník základní školy</a:t>
            </a:r>
            <a:r>
              <a:rPr lang="cs-CZ" dirty="0"/>
              <a:t>. 1. vyd. Praha: SPN - pedagogické nakladatelství, c1998, 79 s. ISBN 80-723-5029-3.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182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Domácí  zvířata</vt:lpstr>
      <vt:lpstr>Pes domácí</vt:lpstr>
      <vt:lpstr>Kočka domácí</vt:lpstr>
      <vt:lpstr>Test - vyber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jitka</cp:lastModifiedBy>
  <cp:revision>13</cp:revision>
  <dcterms:created xsi:type="dcterms:W3CDTF">2012-09-20T18:29:57Z</dcterms:created>
  <dcterms:modified xsi:type="dcterms:W3CDTF">2013-05-18T14:56:57Z</dcterms:modified>
</cp:coreProperties>
</file>