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3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C4B91-469F-4BEB-B418-8DE990BD435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9DACF-61B4-482B-B91E-C440701F29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016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C4B91-469F-4BEB-B418-8DE990BD435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9DACF-61B4-482B-B91E-C440701F29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034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C4B91-469F-4BEB-B418-8DE990BD435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9DACF-61B4-482B-B91E-C440701F29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733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C4B91-469F-4BEB-B418-8DE990BD435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9DACF-61B4-482B-B91E-C440701F29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068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C4B91-469F-4BEB-B418-8DE990BD435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9DACF-61B4-482B-B91E-C440701F29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138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C4B91-469F-4BEB-B418-8DE990BD435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9DACF-61B4-482B-B91E-C440701F29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382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C4B91-469F-4BEB-B418-8DE990BD435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9DACF-61B4-482B-B91E-C440701F29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4213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C4B91-469F-4BEB-B418-8DE990BD435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9DACF-61B4-482B-B91E-C440701F29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523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C4B91-469F-4BEB-B418-8DE990BD435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9DACF-61B4-482B-B91E-C440701F29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865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C4B91-469F-4BEB-B418-8DE990BD435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9DACF-61B4-482B-B91E-C440701F29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759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C4B91-469F-4BEB-B418-8DE990BD435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9DACF-61B4-482B-B91E-C440701F29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915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AC4B91-469F-4BEB-B418-8DE990BD435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19DACF-61B4-482B-B91E-C440701F29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561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715494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VY_32_INOVACE_6C_13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Přírodověda</a:t>
                      </a:r>
                      <a:r>
                        <a:rPr lang="cs-CZ" baseline="0" smtClean="0"/>
                        <a:t>4</a:t>
                      </a:r>
                      <a:endParaRPr lang="cs-CZ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Seznámení s důležitou úlohou podrostu a mechů</a:t>
            </a:r>
          </a:p>
          <a:p>
            <a:r>
              <a:rPr lang="cs-CZ" dirty="0" smtClean="0"/>
              <a:t> upozornění na jedovaté rostliny v lese</a:t>
            </a:r>
          </a:p>
          <a:p>
            <a:r>
              <a:rPr lang="cs-CZ" dirty="0" smtClean="0"/>
              <a:t>houby jedlé, </a:t>
            </a:r>
          </a:p>
          <a:p>
            <a:r>
              <a:rPr lang="cs-CZ" smtClean="0"/>
              <a:t>jedovaté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roste v lese?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4601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podrost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Podrost listnatého lesa je rozmanitější</a:t>
            </a:r>
          </a:p>
          <a:p>
            <a:r>
              <a:rPr lang="cs-CZ" sz="1800" dirty="0" smtClean="0"/>
              <a:t>Více živin a světla než v jehličnatém lese</a:t>
            </a:r>
          </a:p>
          <a:p>
            <a:r>
              <a:rPr lang="cs-CZ" sz="1800" dirty="0" smtClean="0"/>
              <a:t>Listy se v půdě rozkládají rychle než v jehličí</a:t>
            </a:r>
          </a:p>
          <a:p>
            <a:r>
              <a:rPr lang="cs-CZ" sz="1800" dirty="0" smtClean="0"/>
              <a:t>Důležitou úlohu mají mechy – zadržují vodu</a:t>
            </a:r>
          </a:p>
          <a:p>
            <a:r>
              <a:rPr lang="cs-CZ" sz="1800" dirty="0" smtClean="0"/>
              <a:t>Podrost = lišejníky, brusinka, borůvka, maliník, ostružiník</a:t>
            </a:r>
          </a:p>
          <a:p>
            <a:r>
              <a:rPr lang="cs-CZ" sz="1800" dirty="0" smtClean="0"/>
              <a:t>Jedovaté rostliny – rulík zlomocný, lýkovec jedovatý, vraní oko čtyřlisté</a:t>
            </a:r>
          </a:p>
          <a:p>
            <a:endParaRPr lang="cs-CZ" sz="1800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4429132"/>
            <a:ext cx="4577740" cy="2428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290672"/>
            <a:ext cx="4572000" cy="256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03724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Vyrůstají z podhoubí, z něho čerpají vodu a živiny</a:t>
            </a:r>
          </a:p>
          <a:p>
            <a:r>
              <a:rPr lang="cs-CZ" sz="1800" dirty="0" smtClean="0"/>
              <a:t>Kozák březový roste pod břízami</a:t>
            </a:r>
          </a:p>
          <a:p>
            <a:r>
              <a:rPr lang="cs-CZ" sz="1800" dirty="0" smtClean="0"/>
              <a:t>Klouzek modřínový – roste pod modříny</a:t>
            </a:r>
          </a:p>
          <a:p>
            <a:r>
              <a:rPr lang="cs-CZ" sz="1800" dirty="0" smtClean="0"/>
              <a:t>Křemenáč osikový – roste pod osikami</a:t>
            </a:r>
          </a:p>
          <a:p>
            <a:r>
              <a:rPr lang="cs-CZ" sz="1800" dirty="0" smtClean="0"/>
              <a:t>Pozor na houby jedovaté- muchomůrka červená, muchomůrka zelená</a:t>
            </a:r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3357562"/>
            <a:ext cx="6271812" cy="35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392743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Test – Co je to?</a:t>
            </a:r>
            <a:endParaRPr lang="cs-CZ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428736"/>
            <a:ext cx="3138068" cy="18768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2285992"/>
            <a:ext cx="3652819" cy="2014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57356" y="3857628"/>
            <a:ext cx="4467212" cy="25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122591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Otevřená galerie Microsoft Office</a:t>
            </a:r>
          </a:p>
          <a:p>
            <a:r>
              <a:rPr lang="cs-CZ" dirty="0"/>
              <a:t>MLADÁ, Jarmila a Ladislav PODROUŽEK. </a:t>
            </a:r>
            <a:r>
              <a:rPr lang="cs-CZ" i="1" dirty="0"/>
              <a:t>Přírodověda pro 4. ročník základní školy</a:t>
            </a:r>
            <a:r>
              <a:rPr lang="cs-CZ" dirty="0"/>
              <a:t>. 1. vyd. Praha: SPN - pedagogické nakladatelství, c1998, 79 s. ISBN 80-723-5029-3.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187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Co roste v lese?</vt:lpstr>
      <vt:lpstr>Lesní podrost</vt:lpstr>
      <vt:lpstr>Houby</vt:lpstr>
      <vt:lpstr>Test – Co je to?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jitka</cp:lastModifiedBy>
  <cp:revision>10</cp:revision>
  <dcterms:created xsi:type="dcterms:W3CDTF">2012-09-20T19:01:21Z</dcterms:created>
  <dcterms:modified xsi:type="dcterms:W3CDTF">2013-05-18T15:03:27Z</dcterms:modified>
</cp:coreProperties>
</file>