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178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176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407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206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677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282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128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513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276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643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390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D30593-D105-455F-8C81-EBA66715AAD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CEB24-CF7C-48DF-B51B-ECBDDBC8DD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232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31071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se zemědělskými rostlinami</a:t>
            </a:r>
          </a:p>
          <a:p>
            <a:r>
              <a:rPr lang="cs-CZ" dirty="0" smtClean="0"/>
              <a:t>jejich pěstování a využití pro člověka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8336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Rostliny na zahradě a na poli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5296316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Hrách setý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Popínavá rostlina</a:t>
            </a:r>
          </a:p>
          <a:p>
            <a:r>
              <a:rPr lang="cs-CZ" sz="1800" dirty="0" smtClean="0"/>
              <a:t>Kvete bíle</a:t>
            </a:r>
          </a:p>
          <a:p>
            <a:r>
              <a:rPr lang="cs-CZ" sz="1800" dirty="0" smtClean="0"/>
              <a:t>Z květů – lusky</a:t>
            </a:r>
          </a:p>
          <a:p>
            <a:r>
              <a:rPr lang="cs-CZ" sz="1800" dirty="0" smtClean="0"/>
              <a:t>Pěstujeme na zahradě</a:t>
            </a:r>
          </a:p>
          <a:p>
            <a:r>
              <a:rPr lang="cs-CZ" sz="1800" dirty="0" smtClean="0"/>
              <a:t>Jednoletá bylina</a:t>
            </a:r>
          </a:p>
          <a:p>
            <a:endParaRPr lang="cs-CZ" sz="1800" dirty="0"/>
          </a:p>
          <a:p>
            <a:pPr marL="0" indent="0" algn="ctr">
              <a:buNone/>
            </a:pPr>
            <a:r>
              <a:rPr lang="cs-CZ" sz="4400" dirty="0" smtClean="0"/>
              <a:t>Hrách rolní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sz="1800" dirty="0" smtClean="0"/>
              <a:t>Je jednoletá bylina</a:t>
            </a:r>
            <a:endParaRPr lang="cs-CZ" sz="1800" dirty="0"/>
          </a:p>
          <a:p>
            <a:r>
              <a:rPr lang="cs-CZ" sz="1800" dirty="0" smtClean="0"/>
              <a:t>Pěstuje se na poli</a:t>
            </a:r>
          </a:p>
          <a:p>
            <a:r>
              <a:rPr lang="cs-CZ" sz="1800" dirty="0" smtClean="0"/>
              <a:t>Slouží jako krmivo pro zvířata</a:t>
            </a:r>
          </a:p>
          <a:p>
            <a:r>
              <a:rPr lang="cs-CZ" sz="1800" dirty="0" smtClean="0"/>
              <a:t>Od hrachu setého se liší barvou květu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276872"/>
            <a:ext cx="2495550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46032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Len setý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Je jednoletá bylina </a:t>
            </a:r>
          </a:p>
          <a:p>
            <a:r>
              <a:rPr lang="cs-CZ" sz="1800" dirty="0" smtClean="0"/>
              <a:t>Má modré květy</a:t>
            </a:r>
          </a:p>
          <a:p>
            <a:r>
              <a:rPr lang="cs-CZ" sz="1800" dirty="0" smtClean="0"/>
              <a:t>Pochází z Asie</a:t>
            </a:r>
          </a:p>
          <a:p>
            <a:r>
              <a:rPr lang="cs-CZ" sz="1800" dirty="0" smtClean="0"/>
              <a:t>Ze semen se lisuje jedlý olej</a:t>
            </a:r>
          </a:p>
          <a:p>
            <a:r>
              <a:rPr lang="cs-CZ" sz="1800" dirty="0" smtClean="0"/>
              <a:t>Z vláken stonků se vyrábí motouzy, provazy</a:t>
            </a:r>
          </a:p>
          <a:p>
            <a:pPr marL="0" indent="0">
              <a:buNone/>
            </a:pPr>
            <a:endParaRPr lang="cs-CZ" sz="1800" dirty="0"/>
          </a:p>
          <a:p>
            <a:pPr marL="0" indent="0" algn="ctr">
              <a:buNone/>
            </a:pPr>
            <a:r>
              <a:rPr lang="cs-CZ" sz="1800" dirty="0" smtClean="0"/>
              <a:t>  </a:t>
            </a:r>
            <a:r>
              <a:rPr lang="cs-CZ" sz="4400" dirty="0" smtClean="0"/>
              <a:t>konopí seté</a:t>
            </a:r>
          </a:p>
          <a:p>
            <a:pPr marL="0" indent="0">
              <a:buNone/>
            </a:pPr>
            <a:endParaRPr lang="cs-CZ" sz="1800" dirty="0" smtClean="0"/>
          </a:p>
          <a:p>
            <a:r>
              <a:rPr lang="cs-CZ" sz="1800" dirty="0" smtClean="0"/>
              <a:t>Je jednoletá bylina</a:t>
            </a:r>
          </a:p>
          <a:p>
            <a:r>
              <a:rPr lang="cs-CZ" sz="1800" dirty="0" smtClean="0"/>
              <a:t>Získává se z ní olej, vlákna</a:t>
            </a:r>
          </a:p>
          <a:p>
            <a:r>
              <a:rPr lang="cs-CZ" sz="1800" dirty="0" smtClean="0"/>
              <a:t>Výroba motouzů, lan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11040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odpověz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se liší hrách setý a hrách rolní?</a:t>
            </a:r>
          </a:p>
          <a:p>
            <a:r>
              <a:rPr lang="cs-CZ" dirty="0" smtClean="0"/>
              <a:t>Len setý je vytrvalá nebo jednoletá bylina?</a:t>
            </a:r>
          </a:p>
          <a:p>
            <a:r>
              <a:rPr lang="cs-CZ" dirty="0" smtClean="0"/>
              <a:t>Jakou barvu květu má len setý?</a:t>
            </a:r>
          </a:p>
          <a:p>
            <a:r>
              <a:rPr lang="cs-CZ" dirty="0" smtClean="0"/>
              <a:t>Co se vyrábí z </a:t>
            </a:r>
            <a:r>
              <a:rPr lang="cs-CZ" smtClean="0"/>
              <a:t>konopí setého?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6743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227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Rostliny na zahradě a na poli</vt:lpstr>
      <vt:lpstr>Hrách setý</vt:lpstr>
      <vt:lpstr>Len setý</vt:lpstr>
      <vt:lpstr>Test - odpověz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11</cp:revision>
  <dcterms:created xsi:type="dcterms:W3CDTF">2012-09-20T19:43:23Z</dcterms:created>
  <dcterms:modified xsi:type="dcterms:W3CDTF">2013-05-18T15:09:33Z</dcterms:modified>
</cp:coreProperties>
</file>