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CC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5DEAA-7FE7-47B9-8DAF-96AA999615C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0E937-6E1A-405E-B6A7-7BC86A0E8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03419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nám dává včela medonosná</a:t>
            </a:r>
          </a:p>
          <a:p>
            <a:r>
              <a:rPr lang="cs-CZ" dirty="0" smtClean="0"/>
              <a:t>kde žije</a:t>
            </a:r>
          </a:p>
          <a:p>
            <a:r>
              <a:rPr lang="cs-CZ" dirty="0" smtClean="0"/>
              <a:t>život </a:t>
            </a:r>
            <a:r>
              <a:rPr lang="cs-CZ" smtClean="0"/>
              <a:t>běláska zelného</a:t>
            </a:r>
          </a:p>
          <a:p>
            <a:r>
              <a:rPr lang="cs-CZ" smtClean="0"/>
              <a:t>čím </a:t>
            </a:r>
            <a:r>
              <a:rPr lang="cs-CZ" dirty="0" smtClean="0"/>
              <a:t>je užitečná žížala obecná</a:t>
            </a:r>
          </a:p>
          <a:p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Živočichové na zahradě a na poli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Včela medonosná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Bezobratlý živočich</a:t>
            </a:r>
          </a:p>
          <a:p>
            <a:r>
              <a:rPr lang="cs-CZ" sz="1800" dirty="0" smtClean="0"/>
              <a:t>Žije ve společenstvech – včelstvech</a:t>
            </a:r>
          </a:p>
          <a:p>
            <a:r>
              <a:rPr lang="cs-CZ" sz="1800" dirty="0" smtClean="0"/>
              <a:t>V každém včelstvu je jedna matka, mnoho dělnic, málo trubců</a:t>
            </a:r>
          </a:p>
          <a:p>
            <a:r>
              <a:rPr lang="cs-CZ" sz="1800" dirty="0" smtClean="0"/>
              <a:t>Dělníci sbírají nektar, ten přemění v med, pyl</a:t>
            </a:r>
          </a:p>
          <a:p>
            <a:r>
              <a:rPr lang="cs-CZ" sz="1800" dirty="0" smtClean="0"/>
              <a:t>Trubci žijí krátce, na podzim zemřou, živí se medem, nemají žihadlo</a:t>
            </a:r>
          </a:p>
          <a:p>
            <a:r>
              <a:rPr lang="cs-CZ" sz="1800" dirty="0" smtClean="0"/>
              <a:t>Pokud dá žihadlo - zemře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202589" y="2998211"/>
            <a:ext cx="2852936" cy="429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Bělásek zelný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Motýl, bezobratlý živočich</a:t>
            </a:r>
          </a:p>
          <a:p>
            <a:r>
              <a:rPr lang="cs-CZ" sz="3600" dirty="0" smtClean="0"/>
              <a:t>Samice klade vajíčka na spodní listy zeleniny</a:t>
            </a:r>
          </a:p>
          <a:p>
            <a:r>
              <a:rPr lang="cs-CZ" sz="3600" dirty="0" smtClean="0"/>
              <a:t>Z vajíček – larvy – housenky živí se listy zeleniny – škodí</a:t>
            </a:r>
          </a:p>
          <a:p>
            <a:r>
              <a:rPr lang="cs-CZ" sz="3600" dirty="0" smtClean="0"/>
              <a:t>Z housenek – kukla - motýl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Bezobratlý živočich</a:t>
            </a:r>
          </a:p>
          <a:p>
            <a:r>
              <a:rPr lang="cs-CZ" sz="1800" dirty="0" smtClean="0"/>
              <a:t>Žije ve vlhké půdě</a:t>
            </a:r>
          </a:p>
          <a:p>
            <a:r>
              <a:rPr lang="cs-CZ" sz="1800" dirty="0" smtClean="0"/>
              <a:t>Článkovité tělo se štětinami</a:t>
            </a:r>
          </a:p>
          <a:p>
            <a:r>
              <a:rPr lang="cs-CZ" sz="1800" dirty="0" smtClean="0"/>
              <a:t>V přední části těla – opasek, důležitý pro rozmnožování</a:t>
            </a:r>
          </a:p>
          <a:p>
            <a:r>
              <a:rPr lang="cs-CZ" sz="1800" dirty="0" smtClean="0"/>
              <a:t>Užitečná</a:t>
            </a:r>
          </a:p>
          <a:p>
            <a:r>
              <a:rPr lang="cs-CZ" sz="1800" dirty="0" smtClean="0"/>
              <a:t>Potrava mnoha živočichů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006389"/>
            <a:ext cx="6813228" cy="3851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Čím se živí Bělásek zelný?</a:t>
            </a:r>
          </a:p>
          <a:p>
            <a:r>
              <a:rPr lang="cs-CZ" sz="3600" dirty="0" smtClean="0"/>
              <a:t>Z čeho dělají včely med?</a:t>
            </a:r>
          </a:p>
          <a:p>
            <a:r>
              <a:rPr lang="cs-CZ" sz="3600" dirty="0" smtClean="0"/>
              <a:t>Žížala je bezobratlý nebo obratlovec?</a:t>
            </a:r>
            <a:endParaRPr lang="cs-CZ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247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Živočichové na zahradě a na poli</vt:lpstr>
      <vt:lpstr>Včela medonosná</vt:lpstr>
      <vt:lpstr>Bělásek zelný</vt:lpstr>
      <vt:lpstr>Žížala obecná</vt:lpstr>
      <vt:lpstr>Test?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jitka</cp:lastModifiedBy>
  <cp:revision>10</cp:revision>
  <dcterms:created xsi:type="dcterms:W3CDTF">2012-09-24T13:21:20Z</dcterms:created>
  <dcterms:modified xsi:type="dcterms:W3CDTF">2013-05-18T15:13:04Z</dcterms:modified>
</cp:coreProperties>
</file>