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A4E7A-5804-4490-99E3-A1166285CFBE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9EE57-FB60-49C8-845E-AB2D302028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263726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VY_32_INOVACE_6C_20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TÉMA</a:t>
                      </a:r>
                      <a:r>
                        <a:rPr lang="cs-CZ" smtClean="0"/>
                        <a:t>:      Přírodověda</a:t>
                      </a:r>
                      <a:r>
                        <a:rPr lang="cs-CZ" baseline="0" smtClean="0"/>
                        <a:t>4</a:t>
                      </a:r>
                      <a:endParaRPr lang="cs-CZ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Seznámení s vlaštovkou obecnou</a:t>
            </a:r>
          </a:p>
          <a:p>
            <a:r>
              <a:rPr lang="cs-CZ" dirty="0" smtClean="0"/>
              <a:t>jiřičkou obecnou a jejich životem</a:t>
            </a:r>
          </a:p>
          <a:p>
            <a:endParaRPr lang="cs-CZ" dirty="0" smtClean="0"/>
          </a:p>
          <a:p>
            <a:endParaRPr lang="cs-CZ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r>
              <a:rPr lang="cs-CZ" sz="9600" dirty="0" smtClean="0"/>
              <a:t>Ptáci na zahradě a na poli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Vlaštovka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Tažný pták</a:t>
            </a:r>
          </a:p>
          <a:p>
            <a:r>
              <a:rPr lang="cs-CZ" sz="1800" dirty="0" smtClean="0"/>
              <a:t>Hmyzožravý, krmivý, miskovité hnízdo</a:t>
            </a:r>
          </a:p>
          <a:p>
            <a:r>
              <a:rPr lang="cs-CZ" sz="1800" dirty="0" smtClean="0"/>
              <a:t>Vidlicovitý ocas, těžká křídla, bílé bříško, červené zbarvení na hlavě a krku</a:t>
            </a:r>
          </a:p>
          <a:p>
            <a:r>
              <a:rPr lang="cs-CZ" sz="1800" dirty="0" smtClean="0"/>
              <a:t>Výborný letec, téměř celý život ve vzduchu</a:t>
            </a:r>
          </a:p>
          <a:p>
            <a:r>
              <a:rPr lang="cs-CZ" sz="1800" dirty="0" smtClean="0"/>
              <a:t>Odlétá do Jižní Afriky</a:t>
            </a:r>
          </a:p>
          <a:p>
            <a:r>
              <a:rPr lang="cs-CZ" sz="1800" dirty="0" smtClean="0"/>
              <a:t>Chráněná zákonem</a:t>
            </a:r>
          </a:p>
          <a:p>
            <a:endParaRPr lang="cs-CZ" sz="1800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068960"/>
            <a:ext cx="5998915" cy="3372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Jiřička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Tažný pták</a:t>
            </a:r>
          </a:p>
          <a:p>
            <a:r>
              <a:rPr lang="cs-CZ" sz="1800" dirty="0" smtClean="0"/>
              <a:t>Krmivý, hmyzožravý, kulovité hnízdo</a:t>
            </a:r>
          </a:p>
          <a:p>
            <a:r>
              <a:rPr lang="cs-CZ" sz="1800" dirty="0" smtClean="0"/>
              <a:t>Krátký ocas, bílé bříško</a:t>
            </a:r>
          </a:p>
          <a:p>
            <a:r>
              <a:rPr lang="cs-CZ" sz="1800" dirty="0" smtClean="0"/>
              <a:t>Odlétají do Jižní Afriky</a:t>
            </a:r>
            <a:endParaRPr lang="cs-CZ" sz="1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8016956" cy="435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Test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Č</a:t>
            </a:r>
            <a:r>
              <a:rPr lang="cs-CZ" sz="3600" dirty="0" smtClean="0"/>
              <a:t>ím se liší vlaštovka od jiřičky?</a:t>
            </a:r>
          </a:p>
          <a:p>
            <a:r>
              <a:rPr lang="cs-CZ" sz="3600" dirty="0" smtClean="0"/>
              <a:t>Čím se živí?</a:t>
            </a:r>
          </a:p>
          <a:p>
            <a:r>
              <a:rPr lang="cs-CZ" sz="3600" dirty="0" smtClean="0"/>
              <a:t>Proč odlétají a kam?</a:t>
            </a:r>
          </a:p>
          <a:p>
            <a:r>
              <a:rPr lang="cs-CZ" sz="3600" dirty="0" smtClean="0"/>
              <a:t>Jsou to ptáci krmiví nebo nekrmiví? </a:t>
            </a:r>
            <a:endParaRPr lang="cs-CZ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Otevřená galerie Microsoft Office</a:t>
            </a:r>
          </a:p>
          <a:p>
            <a:r>
              <a:rPr lang="cs-CZ" dirty="0"/>
              <a:t>MLADÁ, Jarmila a Ladislav PODROUŽEK. </a:t>
            </a:r>
            <a:r>
              <a:rPr lang="cs-CZ" i="1" dirty="0"/>
              <a:t>Přírodověda pro 4. ročník základní školy</a:t>
            </a:r>
            <a:r>
              <a:rPr lang="cs-CZ" dirty="0"/>
              <a:t>. 1. vyd. Praha: SPN - pedagogické nakladatelství, c1998, 79 s. ISBN 80-723-5029-3.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173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Ptáci na zahradě a na poli</vt:lpstr>
      <vt:lpstr>Vlaštovka obecná</vt:lpstr>
      <vt:lpstr>Jiřička obecná</vt:lpstr>
      <vt:lpstr>Test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Mates</dc:creator>
  <cp:lastModifiedBy>jitka</cp:lastModifiedBy>
  <cp:revision>9</cp:revision>
  <dcterms:created xsi:type="dcterms:W3CDTF">2012-09-24T15:11:13Z</dcterms:created>
  <dcterms:modified xsi:type="dcterms:W3CDTF">2013-05-18T15:13:37Z</dcterms:modified>
</cp:coreProperties>
</file>