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71" r:id="rId14"/>
    <p:sldId id="269" r:id="rId15"/>
    <p:sldId id="270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751A8F-A541-4FCF-837E-41433180689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E6F089-8AA5-4CE4-9FF2-8CA3AC444B48}">
      <dgm:prSet phldrT="[Text]" custT="1"/>
      <dgm:spPr/>
      <dgm:t>
        <a:bodyPr/>
        <a:lstStyle/>
        <a:p>
          <a:r>
            <a:rPr lang="cs-CZ" sz="5800" dirty="0" smtClean="0"/>
            <a:t>Dlouhé </a:t>
          </a:r>
          <a:r>
            <a:rPr lang="cs-CZ" sz="3600" dirty="0" smtClean="0">
              <a:solidFill>
                <a:schemeClr val="accent1"/>
              </a:solidFill>
            </a:rPr>
            <a:t>kost pažní</a:t>
          </a:r>
          <a:endParaRPr lang="cs-CZ" sz="3600" dirty="0">
            <a:solidFill>
              <a:schemeClr val="accent1"/>
            </a:solidFill>
          </a:endParaRPr>
        </a:p>
      </dgm:t>
    </dgm:pt>
    <dgm:pt modelId="{FF8C5E2A-DE6E-4567-951A-24373579880D}" type="parTrans" cxnId="{2DD15C3E-3361-4BDA-B4AA-F000A211450F}">
      <dgm:prSet/>
      <dgm:spPr/>
      <dgm:t>
        <a:bodyPr/>
        <a:lstStyle/>
        <a:p>
          <a:endParaRPr lang="cs-CZ"/>
        </a:p>
      </dgm:t>
    </dgm:pt>
    <dgm:pt modelId="{932B900B-70F8-42BB-B9BF-7D0028ACE5C3}" type="sibTrans" cxnId="{2DD15C3E-3361-4BDA-B4AA-F000A211450F}">
      <dgm:prSet/>
      <dgm:spPr/>
      <dgm:t>
        <a:bodyPr/>
        <a:lstStyle/>
        <a:p>
          <a:endParaRPr lang="cs-CZ"/>
        </a:p>
      </dgm:t>
    </dgm:pt>
    <dgm:pt modelId="{6161DFE5-0185-4774-B94E-37C8A3BF34BB}">
      <dgm:prSet phldrT="[Text]" custT="1"/>
      <dgm:spPr/>
      <dgm:t>
        <a:bodyPr/>
        <a:lstStyle/>
        <a:p>
          <a:r>
            <a:rPr lang="cs-CZ" sz="5800" dirty="0" smtClean="0"/>
            <a:t>Nepravidelné </a:t>
          </a:r>
          <a:r>
            <a:rPr lang="cs-CZ" sz="3600" dirty="0" smtClean="0">
              <a:solidFill>
                <a:schemeClr val="accent1"/>
              </a:solidFill>
            </a:rPr>
            <a:t>obratle</a:t>
          </a:r>
          <a:endParaRPr lang="cs-CZ" sz="3600" dirty="0">
            <a:solidFill>
              <a:schemeClr val="accent1"/>
            </a:solidFill>
          </a:endParaRPr>
        </a:p>
      </dgm:t>
    </dgm:pt>
    <dgm:pt modelId="{42BC69FF-26A2-480F-84FD-644634F6C7F2}" type="parTrans" cxnId="{807E1EC3-4FF3-4CD6-82AC-1E9DD32D3A04}">
      <dgm:prSet/>
      <dgm:spPr/>
      <dgm:t>
        <a:bodyPr/>
        <a:lstStyle/>
        <a:p>
          <a:endParaRPr lang="cs-CZ"/>
        </a:p>
      </dgm:t>
    </dgm:pt>
    <dgm:pt modelId="{25AFDF46-EE0F-4CC7-BCFC-78622C7B4F44}" type="sibTrans" cxnId="{807E1EC3-4FF3-4CD6-82AC-1E9DD32D3A04}">
      <dgm:prSet/>
      <dgm:spPr/>
      <dgm:t>
        <a:bodyPr/>
        <a:lstStyle/>
        <a:p>
          <a:endParaRPr lang="cs-CZ"/>
        </a:p>
      </dgm:t>
    </dgm:pt>
    <dgm:pt modelId="{57F0EE43-04C4-49CE-8B54-DE148D18A447}">
      <dgm:prSet custT="1"/>
      <dgm:spPr/>
      <dgm:t>
        <a:bodyPr/>
        <a:lstStyle/>
        <a:p>
          <a:r>
            <a:rPr lang="cs-CZ" sz="5800" dirty="0" smtClean="0"/>
            <a:t>Krátké </a:t>
          </a:r>
          <a:r>
            <a:rPr lang="cs-CZ" sz="3600" dirty="0" smtClean="0">
              <a:solidFill>
                <a:schemeClr val="accent1"/>
              </a:solidFill>
            </a:rPr>
            <a:t>kosti zápěstí</a:t>
          </a:r>
          <a:endParaRPr lang="cs-CZ" sz="3600" dirty="0">
            <a:solidFill>
              <a:schemeClr val="accent1"/>
            </a:solidFill>
          </a:endParaRPr>
        </a:p>
      </dgm:t>
    </dgm:pt>
    <dgm:pt modelId="{DDB09105-62B4-4961-B940-1FE97EAE04B7}" type="parTrans" cxnId="{144615E5-F442-4DA0-A71C-460BB06494D2}">
      <dgm:prSet/>
      <dgm:spPr/>
      <dgm:t>
        <a:bodyPr/>
        <a:lstStyle/>
        <a:p>
          <a:endParaRPr lang="cs-CZ"/>
        </a:p>
      </dgm:t>
    </dgm:pt>
    <dgm:pt modelId="{5E328262-85C3-46DA-B992-B82AA524584B}" type="sibTrans" cxnId="{144615E5-F442-4DA0-A71C-460BB06494D2}">
      <dgm:prSet/>
      <dgm:spPr/>
      <dgm:t>
        <a:bodyPr/>
        <a:lstStyle/>
        <a:p>
          <a:endParaRPr lang="cs-CZ"/>
        </a:p>
      </dgm:t>
    </dgm:pt>
    <dgm:pt modelId="{9C1FD9D6-106F-4403-8772-36B9C5EA1973}">
      <dgm:prSet custT="1"/>
      <dgm:spPr/>
      <dgm:t>
        <a:bodyPr/>
        <a:lstStyle/>
        <a:p>
          <a:r>
            <a:rPr lang="cs-CZ" sz="5800" dirty="0" smtClean="0"/>
            <a:t>Ploché </a:t>
          </a:r>
          <a:r>
            <a:rPr lang="cs-CZ" sz="3600" dirty="0" smtClean="0">
              <a:solidFill>
                <a:schemeClr val="accent1"/>
              </a:solidFill>
            </a:rPr>
            <a:t>lopatky</a:t>
          </a:r>
          <a:endParaRPr lang="cs-CZ" sz="3600" dirty="0">
            <a:solidFill>
              <a:schemeClr val="accent1"/>
            </a:solidFill>
          </a:endParaRPr>
        </a:p>
      </dgm:t>
    </dgm:pt>
    <dgm:pt modelId="{19E20A15-AAFF-42CD-A3C4-DF2355BD08BD}" type="parTrans" cxnId="{20CDB271-7B84-4C3E-AAF8-FA1D02A5ACBA}">
      <dgm:prSet/>
      <dgm:spPr/>
      <dgm:t>
        <a:bodyPr/>
        <a:lstStyle/>
        <a:p>
          <a:endParaRPr lang="cs-CZ"/>
        </a:p>
      </dgm:t>
    </dgm:pt>
    <dgm:pt modelId="{4827AA93-9BBA-4A53-816E-E87F8DE86A02}" type="sibTrans" cxnId="{20CDB271-7B84-4C3E-AAF8-FA1D02A5ACBA}">
      <dgm:prSet/>
      <dgm:spPr/>
      <dgm:t>
        <a:bodyPr/>
        <a:lstStyle/>
        <a:p>
          <a:endParaRPr lang="cs-CZ"/>
        </a:p>
      </dgm:t>
    </dgm:pt>
    <dgm:pt modelId="{D345D52E-344C-4C58-B579-CD1F1B694FEF}" type="pres">
      <dgm:prSet presAssocID="{BE751A8F-A541-4FCF-837E-41433180689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6FA78BD-10A8-48BC-9D7A-17AC3A64B6D0}" type="pres">
      <dgm:prSet presAssocID="{08E6F089-8AA5-4CE4-9FF2-8CA3AC444B48}" presName="thickLine" presStyleLbl="alignNode1" presStyleIdx="0" presStyleCnt="4"/>
      <dgm:spPr/>
    </dgm:pt>
    <dgm:pt modelId="{5C057E96-75DB-4E55-B042-4509E2857CFA}" type="pres">
      <dgm:prSet presAssocID="{08E6F089-8AA5-4CE4-9FF2-8CA3AC444B48}" presName="horz1" presStyleCnt="0"/>
      <dgm:spPr/>
    </dgm:pt>
    <dgm:pt modelId="{3BFAE503-43D3-46BF-9586-29E2C74963D1}" type="pres">
      <dgm:prSet presAssocID="{08E6F089-8AA5-4CE4-9FF2-8CA3AC444B48}" presName="tx1" presStyleLbl="revTx" presStyleIdx="0" presStyleCnt="4"/>
      <dgm:spPr/>
      <dgm:t>
        <a:bodyPr/>
        <a:lstStyle/>
        <a:p>
          <a:endParaRPr lang="cs-CZ"/>
        </a:p>
      </dgm:t>
    </dgm:pt>
    <dgm:pt modelId="{4AA0855C-0C16-48CF-988F-71B8CDCE386E}" type="pres">
      <dgm:prSet presAssocID="{08E6F089-8AA5-4CE4-9FF2-8CA3AC444B48}" presName="vert1" presStyleCnt="0"/>
      <dgm:spPr/>
    </dgm:pt>
    <dgm:pt modelId="{A74D96DB-2552-4A09-BB6E-7F22EDB7E7BF}" type="pres">
      <dgm:prSet presAssocID="{57F0EE43-04C4-49CE-8B54-DE148D18A447}" presName="thickLine" presStyleLbl="alignNode1" presStyleIdx="1" presStyleCnt="4"/>
      <dgm:spPr/>
    </dgm:pt>
    <dgm:pt modelId="{09DFA900-6AF5-430D-8BB7-103A7B4C9C72}" type="pres">
      <dgm:prSet presAssocID="{57F0EE43-04C4-49CE-8B54-DE148D18A447}" presName="horz1" presStyleCnt="0"/>
      <dgm:spPr/>
    </dgm:pt>
    <dgm:pt modelId="{D9921F46-23F2-42D7-9AC7-5D53E7FAED67}" type="pres">
      <dgm:prSet presAssocID="{57F0EE43-04C4-49CE-8B54-DE148D18A447}" presName="tx1" presStyleLbl="revTx" presStyleIdx="1" presStyleCnt="4"/>
      <dgm:spPr/>
      <dgm:t>
        <a:bodyPr/>
        <a:lstStyle/>
        <a:p>
          <a:endParaRPr lang="cs-CZ"/>
        </a:p>
      </dgm:t>
    </dgm:pt>
    <dgm:pt modelId="{3A3815AB-4701-4AF5-9374-75EB60CAF95F}" type="pres">
      <dgm:prSet presAssocID="{57F0EE43-04C4-49CE-8B54-DE148D18A447}" presName="vert1" presStyleCnt="0"/>
      <dgm:spPr/>
    </dgm:pt>
    <dgm:pt modelId="{7D477234-DC7E-4331-9D1D-62172EDC51AA}" type="pres">
      <dgm:prSet presAssocID="{6161DFE5-0185-4774-B94E-37C8A3BF34BB}" presName="thickLine" presStyleLbl="alignNode1" presStyleIdx="2" presStyleCnt="4"/>
      <dgm:spPr/>
    </dgm:pt>
    <dgm:pt modelId="{8EFC337F-69DC-490C-8665-5F0C9D9637D1}" type="pres">
      <dgm:prSet presAssocID="{6161DFE5-0185-4774-B94E-37C8A3BF34BB}" presName="horz1" presStyleCnt="0"/>
      <dgm:spPr/>
    </dgm:pt>
    <dgm:pt modelId="{1C607F4F-3FBE-4FAC-BF3C-E8A866687D5B}" type="pres">
      <dgm:prSet presAssocID="{6161DFE5-0185-4774-B94E-37C8A3BF34BB}" presName="tx1" presStyleLbl="revTx" presStyleIdx="2" presStyleCnt="4"/>
      <dgm:spPr/>
      <dgm:t>
        <a:bodyPr/>
        <a:lstStyle/>
        <a:p>
          <a:endParaRPr lang="cs-CZ"/>
        </a:p>
      </dgm:t>
    </dgm:pt>
    <dgm:pt modelId="{5F39A6FE-1257-48C2-80F2-2A29C796D956}" type="pres">
      <dgm:prSet presAssocID="{6161DFE5-0185-4774-B94E-37C8A3BF34BB}" presName="vert1" presStyleCnt="0"/>
      <dgm:spPr/>
    </dgm:pt>
    <dgm:pt modelId="{F40724B5-6033-4AE5-A8CB-3B87901AF4BD}" type="pres">
      <dgm:prSet presAssocID="{9C1FD9D6-106F-4403-8772-36B9C5EA1973}" presName="thickLine" presStyleLbl="alignNode1" presStyleIdx="3" presStyleCnt="4"/>
      <dgm:spPr/>
    </dgm:pt>
    <dgm:pt modelId="{7E6C21EF-F672-43A6-AE91-1D659F635453}" type="pres">
      <dgm:prSet presAssocID="{9C1FD9D6-106F-4403-8772-36B9C5EA1973}" presName="horz1" presStyleCnt="0"/>
      <dgm:spPr/>
    </dgm:pt>
    <dgm:pt modelId="{B7F0E0C5-DDB1-4CA2-8768-F3A68C9C9C50}" type="pres">
      <dgm:prSet presAssocID="{9C1FD9D6-106F-4403-8772-36B9C5EA1973}" presName="tx1" presStyleLbl="revTx" presStyleIdx="3" presStyleCnt="4"/>
      <dgm:spPr/>
      <dgm:t>
        <a:bodyPr/>
        <a:lstStyle/>
        <a:p>
          <a:endParaRPr lang="cs-CZ"/>
        </a:p>
      </dgm:t>
    </dgm:pt>
    <dgm:pt modelId="{AABBEDA2-A490-4CE8-833E-804A2CC24065}" type="pres">
      <dgm:prSet presAssocID="{9C1FD9D6-106F-4403-8772-36B9C5EA1973}" presName="vert1" presStyleCnt="0"/>
      <dgm:spPr/>
    </dgm:pt>
  </dgm:ptLst>
  <dgm:cxnLst>
    <dgm:cxn modelId="{A623E718-3C3F-4F60-A1FD-B16C23974B0E}" type="presOf" srcId="{6161DFE5-0185-4774-B94E-37C8A3BF34BB}" destId="{1C607F4F-3FBE-4FAC-BF3C-E8A866687D5B}" srcOrd="0" destOrd="0" presId="urn:microsoft.com/office/officeart/2008/layout/LinedList"/>
    <dgm:cxn modelId="{144615E5-F442-4DA0-A71C-460BB06494D2}" srcId="{BE751A8F-A541-4FCF-837E-41433180689A}" destId="{57F0EE43-04C4-49CE-8B54-DE148D18A447}" srcOrd="1" destOrd="0" parTransId="{DDB09105-62B4-4961-B940-1FE97EAE04B7}" sibTransId="{5E328262-85C3-46DA-B992-B82AA524584B}"/>
    <dgm:cxn modelId="{2DD15C3E-3361-4BDA-B4AA-F000A211450F}" srcId="{BE751A8F-A541-4FCF-837E-41433180689A}" destId="{08E6F089-8AA5-4CE4-9FF2-8CA3AC444B48}" srcOrd="0" destOrd="0" parTransId="{FF8C5E2A-DE6E-4567-951A-24373579880D}" sibTransId="{932B900B-70F8-42BB-B9BF-7D0028ACE5C3}"/>
    <dgm:cxn modelId="{807E1EC3-4FF3-4CD6-82AC-1E9DD32D3A04}" srcId="{BE751A8F-A541-4FCF-837E-41433180689A}" destId="{6161DFE5-0185-4774-B94E-37C8A3BF34BB}" srcOrd="2" destOrd="0" parTransId="{42BC69FF-26A2-480F-84FD-644634F6C7F2}" sibTransId="{25AFDF46-EE0F-4CC7-BCFC-78622C7B4F44}"/>
    <dgm:cxn modelId="{6B7216D6-ADDB-4399-8326-A72CEA260C96}" type="presOf" srcId="{57F0EE43-04C4-49CE-8B54-DE148D18A447}" destId="{D9921F46-23F2-42D7-9AC7-5D53E7FAED67}" srcOrd="0" destOrd="0" presId="urn:microsoft.com/office/officeart/2008/layout/LinedList"/>
    <dgm:cxn modelId="{ED1BCE26-8012-4E97-844A-3EAB0FA5869A}" type="presOf" srcId="{9C1FD9D6-106F-4403-8772-36B9C5EA1973}" destId="{B7F0E0C5-DDB1-4CA2-8768-F3A68C9C9C50}" srcOrd="0" destOrd="0" presId="urn:microsoft.com/office/officeart/2008/layout/LinedList"/>
    <dgm:cxn modelId="{20CDB271-7B84-4C3E-AAF8-FA1D02A5ACBA}" srcId="{BE751A8F-A541-4FCF-837E-41433180689A}" destId="{9C1FD9D6-106F-4403-8772-36B9C5EA1973}" srcOrd="3" destOrd="0" parTransId="{19E20A15-AAFF-42CD-A3C4-DF2355BD08BD}" sibTransId="{4827AA93-9BBA-4A53-816E-E87F8DE86A02}"/>
    <dgm:cxn modelId="{D7A7411F-687A-4B7A-9A97-E098EDB031EE}" type="presOf" srcId="{08E6F089-8AA5-4CE4-9FF2-8CA3AC444B48}" destId="{3BFAE503-43D3-46BF-9586-29E2C74963D1}" srcOrd="0" destOrd="0" presId="urn:microsoft.com/office/officeart/2008/layout/LinedList"/>
    <dgm:cxn modelId="{3760FE0B-23E9-49C2-BC1D-3797E929DBE9}" type="presOf" srcId="{BE751A8F-A541-4FCF-837E-41433180689A}" destId="{D345D52E-344C-4C58-B579-CD1F1B694FEF}" srcOrd="0" destOrd="0" presId="urn:microsoft.com/office/officeart/2008/layout/LinedList"/>
    <dgm:cxn modelId="{CAC0B39D-DE41-491C-B72E-7FD4DDE93F82}" type="presParOf" srcId="{D345D52E-344C-4C58-B579-CD1F1B694FEF}" destId="{96FA78BD-10A8-48BC-9D7A-17AC3A64B6D0}" srcOrd="0" destOrd="0" presId="urn:microsoft.com/office/officeart/2008/layout/LinedList"/>
    <dgm:cxn modelId="{B2E34F1F-C2A9-473E-8C96-ADEBAACC489E}" type="presParOf" srcId="{D345D52E-344C-4C58-B579-CD1F1B694FEF}" destId="{5C057E96-75DB-4E55-B042-4509E2857CFA}" srcOrd="1" destOrd="0" presId="urn:microsoft.com/office/officeart/2008/layout/LinedList"/>
    <dgm:cxn modelId="{29D4658B-4314-4D3D-A0C0-A8085921C4EC}" type="presParOf" srcId="{5C057E96-75DB-4E55-B042-4509E2857CFA}" destId="{3BFAE503-43D3-46BF-9586-29E2C74963D1}" srcOrd="0" destOrd="0" presId="urn:microsoft.com/office/officeart/2008/layout/LinedList"/>
    <dgm:cxn modelId="{DE218777-26D4-4CDF-97AF-88E6A0218106}" type="presParOf" srcId="{5C057E96-75DB-4E55-B042-4509E2857CFA}" destId="{4AA0855C-0C16-48CF-988F-71B8CDCE386E}" srcOrd="1" destOrd="0" presId="urn:microsoft.com/office/officeart/2008/layout/LinedList"/>
    <dgm:cxn modelId="{2E6719F9-C461-4B24-A689-43CF50FA7301}" type="presParOf" srcId="{D345D52E-344C-4C58-B579-CD1F1B694FEF}" destId="{A74D96DB-2552-4A09-BB6E-7F22EDB7E7BF}" srcOrd="2" destOrd="0" presId="urn:microsoft.com/office/officeart/2008/layout/LinedList"/>
    <dgm:cxn modelId="{2EC63469-1A13-4A74-ACD4-F98B60EEB1C6}" type="presParOf" srcId="{D345D52E-344C-4C58-B579-CD1F1B694FEF}" destId="{09DFA900-6AF5-430D-8BB7-103A7B4C9C72}" srcOrd="3" destOrd="0" presId="urn:microsoft.com/office/officeart/2008/layout/LinedList"/>
    <dgm:cxn modelId="{2D441893-F78E-474E-A066-09D37A7C8028}" type="presParOf" srcId="{09DFA900-6AF5-430D-8BB7-103A7B4C9C72}" destId="{D9921F46-23F2-42D7-9AC7-5D53E7FAED67}" srcOrd="0" destOrd="0" presId="urn:microsoft.com/office/officeart/2008/layout/LinedList"/>
    <dgm:cxn modelId="{9D4A05FA-ED05-4D66-8DE8-DF4BF0049002}" type="presParOf" srcId="{09DFA900-6AF5-430D-8BB7-103A7B4C9C72}" destId="{3A3815AB-4701-4AF5-9374-75EB60CAF95F}" srcOrd="1" destOrd="0" presId="urn:microsoft.com/office/officeart/2008/layout/LinedList"/>
    <dgm:cxn modelId="{9F0D5818-E22E-401E-9390-86FA69EC94C8}" type="presParOf" srcId="{D345D52E-344C-4C58-B579-CD1F1B694FEF}" destId="{7D477234-DC7E-4331-9D1D-62172EDC51AA}" srcOrd="4" destOrd="0" presId="urn:microsoft.com/office/officeart/2008/layout/LinedList"/>
    <dgm:cxn modelId="{6A47DD8F-48EB-47B2-8297-54815DDF0DE8}" type="presParOf" srcId="{D345D52E-344C-4C58-B579-CD1F1B694FEF}" destId="{8EFC337F-69DC-490C-8665-5F0C9D9637D1}" srcOrd="5" destOrd="0" presId="urn:microsoft.com/office/officeart/2008/layout/LinedList"/>
    <dgm:cxn modelId="{6453E3AF-5262-40E4-B4EC-23FD8CD2C6C6}" type="presParOf" srcId="{8EFC337F-69DC-490C-8665-5F0C9D9637D1}" destId="{1C607F4F-3FBE-4FAC-BF3C-E8A866687D5B}" srcOrd="0" destOrd="0" presId="urn:microsoft.com/office/officeart/2008/layout/LinedList"/>
    <dgm:cxn modelId="{172A5909-2437-425E-A520-B0C7A1A3C210}" type="presParOf" srcId="{8EFC337F-69DC-490C-8665-5F0C9D9637D1}" destId="{5F39A6FE-1257-48C2-80F2-2A29C796D956}" srcOrd="1" destOrd="0" presId="urn:microsoft.com/office/officeart/2008/layout/LinedList"/>
    <dgm:cxn modelId="{0E023C0F-3F0E-4E68-BA9A-68EC73F3CC8C}" type="presParOf" srcId="{D345D52E-344C-4C58-B579-CD1F1B694FEF}" destId="{F40724B5-6033-4AE5-A8CB-3B87901AF4BD}" srcOrd="6" destOrd="0" presId="urn:microsoft.com/office/officeart/2008/layout/LinedList"/>
    <dgm:cxn modelId="{935D8B19-DDA3-4A87-9AAD-781AC22D9C7E}" type="presParOf" srcId="{D345D52E-344C-4C58-B579-CD1F1B694FEF}" destId="{7E6C21EF-F672-43A6-AE91-1D659F635453}" srcOrd="7" destOrd="0" presId="urn:microsoft.com/office/officeart/2008/layout/LinedList"/>
    <dgm:cxn modelId="{B5C8D71E-4360-47BD-8237-55720BDA344E}" type="presParOf" srcId="{7E6C21EF-F672-43A6-AE91-1D659F635453}" destId="{B7F0E0C5-DDB1-4CA2-8768-F3A68C9C9C50}" srcOrd="0" destOrd="0" presId="urn:microsoft.com/office/officeart/2008/layout/LinedList"/>
    <dgm:cxn modelId="{A0CC05F4-B4BA-44D9-99D2-18A14C0F7065}" type="presParOf" srcId="{7E6C21EF-F672-43A6-AE91-1D659F635453}" destId="{AABBEDA2-A490-4CE8-833E-804A2CC240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03A06A-66DD-49B5-BA84-BC29EE6A85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7DFCC3-9222-4020-8D3F-A46506D96B44}">
      <dgm:prSet phldrT="[Text]"/>
      <dgm:spPr/>
      <dgm:t>
        <a:bodyPr/>
        <a:lstStyle/>
        <a:p>
          <a:r>
            <a:rPr lang="cs-CZ" dirty="0" smtClean="0"/>
            <a:t>Pevné</a:t>
          </a:r>
          <a:endParaRPr lang="cs-CZ" dirty="0"/>
        </a:p>
      </dgm:t>
    </dgm:pt>
    <dgm:pt modelId="{5E2642FE-3785-4A50-96BA-AD38C84CB449}" type="parTrans" cxnId="{6FAB16B8-F8E3-4137-B48E-3F9C1819B06C}">
      <dgm:prSet/>
      <dgm:spPr/>
      <dgm:t>
        <a:bodyPr/>
        <a:lstStyle/>
        <a:p>
          <a:endParaRPr lang="cs-CZ"/>
        </a:p>
      </dgm:t>
    </dgm:pt>
    <dgm:pt modelId="{53151AA3-B90C-42B5-A5C4-FCA698B26336}" type="sibTrans" cxnId="{6FAB16B8-F8E3-4137-B48E-3F9C1819B06C}">
      <dgm:prSet/>
      <dgm:spPr/>
      <dgm:t>
        <a:bodyPr/>
        <a:lstStyle/>
        <a:p>
          <a:endParaRPr lang="cs-CZ"/>
        </a:p>
      </dgm:t>
    </dgm:pt>
    <dgm:pt modelId="{B473F30B-4A62-4E22-A199-D0B694948AF7}">
      <dgm:prSet phldrT="[Text]"/>
      <dgm:spPr/>
      <dgm:t>
        <a:bodyPr/>
        <a:lstStyle/>
        <a:p>
          <a:r>
            <a:rPr lang="cs-CZ" dirty="0" smtClean="0"/>
            <a:t>Švy, chrupavkou, srůstem, vklíněním</a:t>
          </a:r>
          <a:endParaRPr lang="cs-CZ" dirty="0"/>
        </a:p>
      </dgm:t>
    </dgm:pt>
    <dgm:pt modelId="{8DD80AA3-504E-42FA-86E3-B5A3515575F1}" type="parTrans" cxnId="{2C66FF44-9FA5-423C-AB32-AB3F6EC64AE9}">
      <dgm:prSet/>
      <dgm:spPr/>
      <dgm:t>
        <a:bodyPr/>
        <a:lstStyle/>
        <a:p>
          <a:endParaRPr lang="cs-CZ"/>
        </a:p>
      </dgm:t>
    </dgm:pt>
    <dgm:pt modelId="{432C9520-0BFB-4B1F-8118-77DCC2D93229}" type="sibTrans" cxnId="{2C66FF44-9FA5-423C-AB32-AB3F6EC64AE9}">
      <dgm:prSet/>
      <dgm:spPr/>
      <dgm:t>
        <a:bodyPr/>
        <a:lstStyle/>
        <a:p>
          <a:endParaRPr lang="cs-CZ"/>
        </a:p>
      </dgm:t>
    </dgm:pt>
    <dgm:pt modelId="{5C9F3D26-3213-44FA-A26B-FA774415C0DE}">
      <dgm:prSet phldrT="[Text]"/>
      <dgm:spPr/>
      <dgm:t>
        <a:bodyPr/>
        <a:lstStyle/>
        <a:p>
          <a:r>
            <a:rPr lang="cs-CZ" dirty="0" smtClean="0"/>
            <a:t>Málo pohyblivé</a:t>
          </a:r>
          <a:endParaRPr lang="cs-CZ" dirty="0"/>
        </a:p>
      </dgm:t>
    </dgm:pt>
    <dgm:pt modelId="{877ED817-60A9-4CEE-B17B-E93A0DA03A38}" type="parTrans" cxnId="{F53DE3BE-B016-46E1-B937-0385F5D18EEF}">
      <dgm:prSet/>
      <dgm:spPr/>
      <dgm:t>
        <a:bodyPr/>
        <a:lstStyle/>
        <a:p>
          <a:endParaRPr lang="cs-CZ"/>
        </a:p>
      </dgm:t>
    </dgm:pt>
    <dgm:pt modelId="{4AEBC5CA-59C2-4147-B055-7844904E0CE5}" type="sibTrans" cxnId="{F53DE3BE-B016-46E1-B937-0385F5D18EEF}">
      <dgm:prSet/>
      <dgm:spPr/>
      <dgm:t>
        <a:bodyPr/>
        <a:lstStyle/>
        <a:p>
          <a:endParaRPr lang="cs-CZ"/>
        </a:p>
      </dgm:t>
    </dgm:pt>
    <dgm:pt modelId="{79E14CE9-A4B9-4273-AFBD-EFC113B3F16A}">
      <dgm:prSet phldrT="[Text]"/>
      <dgm:spPr/>
      <dgm:t>
        <a:bodyPr/>
        <a:lstStyle/>
        <a:p>
          <a:r>
            <a:rPr lang="cs-CZ" dirty="0" smtClean="0"/>
            <a:t>Obratle a ploténky</a:t>
          </a:r>
          <a:endParaRPr lang="cs-CZ" dirty="0"/>
        </a:p>
      </dgm:t>
    </dgm:pt>
    <dgm:pt modelId="{3155CBD9-6A35-476C-92B9-325B0564457E}" type="parTrans" cxnId="{38B32008-026E-4062-BD53-8272F77CC2FE}">
      <dgm:prSet/>
      <dgm:spPr/>
      <dgm:t>
        <a:bodyPr/>
        <a:lstStyle/>
        <a:p>
          <a:endParaRPr lang="cs-CZ"/>
        </a:p>
      </dgm:t>
    </dgm:pt>
    <dgm:pt modelId="{F1E5B7C5-C5F4-45BE-AC2A-E591116772BF}" type="sibTrans" cxnId="{38B32008-026E-4062-BD53-8272F77CC2FE}">
      <dgm:prSet/>
      <dgm:spPr/>
      <dgm:t>
        <a:bodyPr/>
        <a:lstStyle/>
        <a:p>
          <a:endParaRPr lang="cs-CZ"/>
        </a:p>
      </dgm:t>
    </dgm:pt>
    <dgm:pt modelId="{028D9433-D489-4036-AC40-5B81D99AB6C6}">
      <dgm:prSet/>
      <dgm:spPr/>
      <dgm:t>
        <a:bodyPr/>
        <a:lstStyle/>
        <a:p>
          <a:r>
            <a:rPr lang="cs-CZ" dirty="0" smtClean="0"/>
            <a:t>Pohyblivé (kloubní)</a:t>
          </a:r>
          <a:endParaRPr lang="cs-CZ" dirty="0"/>
        </a:p>
      </dgm:t>
    </dgm:pt>
    <dgm:pt modelId="{C0DDA997-F7D8-46AD-9E4C-A765FEE6E650}" type="parTrans" cxnId="{8C3EA158-6657-49C6-B2C6-5B05AFCB4DF6}">
      <dgm:prSet/>
      <dgm:spPr/>
      <dgm:t>
        <a:bodyPr/>
        <a:lstStyle/>
        <a:p>
          <a:endParaRPr lang="cs-CZ"/>
        </a:p>
      </dgm:t>
    </dgm:pt>
    <dgm:pt modelId="{7C47D118-17A7-406E-A85A-FD516B9EFD53}" type="sibTrans" cxnId="{8C3EA158-6657-49C6-B2C6-5B05AFCB4DF6}">
      <dgm:prSet/>
      <dgm:spPr/>
      <dgm:t>
        <a:bodyPr/>
        <a:lstStyle/>
        <a:p>
          <a:endParaRPr lang="cs-CZ"/>
        </a:p>
      </dgm:t>
    </dgm:pt>
    <dgm:pt modelId="{4F3117BA-A4A0-454E-9A5D-608BEE9B8D03}">
      <dgm:prSet/>
      <dgm:spPr/>
      <dgm:t>
        <a:bodyPr/>
        <a:lstStyle/>
        <a:p>
          <a:r>
            <a:rPr lang="cs-CZ" dirty="0" smtClean="0"/>
            <a:t>Ramenní kloub</a:t>
          </a:r>
          <a:endParaRPr lang="cs-CZ" dirty="0"/>
        </a:p>
      </dgm:t>
    </dgm:pt>
    <dgm:pt modelId="{E6722D60-43B5-4486-B108-A51CF8EE6BB0}" type="parTrans" cxnId="{2CCEAF55-8A0B-4DEB-A665-E39C4C0D624C}">
      <dgm:prSet/>
      <dgm:spPr/>
      <dgm:t>
        <a:bodyPr/>
        <a:lstStyle/>
        <a:p>
          <a:endParaRPr lang="cs-CZ"/>
        </a:p>
      </dgm:t>
    </dgm:pt>
    <dgm:pt modelId="{4860234F-24C4-4433-9C29-DD62607426FB}" type="sibTrans" cxnId="{2CCEAF55-8A0B-4DEB-A665-E39C4C0D624C}">
      <dgm:prSet/>
      <dgm:spPr/>
      <dgm:t>
        <a:bodyPr/>
        <a:lstStyle/>
        <a:p>
          <a:endParaRPr lang="cs-CZ"/>
        </a:p>
      </dgm:t>
    </dgm:pt>
    <dgm:pt modelId="{55EB9D7D-A3D4-48E0-B2D2-5C2399064E69}" type="pres">
      <dgm:prSet presAssocID="{1B03A06A-66DD-49B5-BA84-BC29EE6A85D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2121102-000F-4157-9E5F-809B5607A448}" type="pres">
      <dgm:prSet presAssocID="{557DFCC3-9222-4020-8D3F-A46506D96B4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899AF4-6A84-44FC-85B2-217B0193B83E}" type="pres">
      <dgm:prSet presAssocID="{557DFCC3-9222-4020-8D3F-A46506D96B44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4AE73-D1FD-406E-94BF-ADF6215CB4A4}" type="pres">
      <dgm:prSet presAssocID="{5C9F3D26-3213-44FA-A26B-FA774415C0D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E0E41-373E-4CCF-A426-8C8E907455B6}" type="pres">
      <dgm:prSet presAssocID="{5C9F3D26-3213-44FA-A26B-FA774415C0DE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F13856-4B6B-45B9-AF7C-EED660BC68C9}" type="pres">
      <dgm:prSet presAssocID="{028D9433-D489-4036-AC40-5B81D99AB6C6}" presName="parentText" presStyleLbl="node1" presStyleIdx="2" presStyleCnt="3" custLinFactNeighborX="139" custLinFactNeighborY="-1259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267568-D490-4837-A165-63FA67807142}" type="pres">
      <dgm:prSet presAssocID="{028D9433-D489-4036-AC40-5B81D99AB6C6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44AF75-6562-4802-8DAC-CF693884A8B1}" type="presOf" srcId="{557DFCC3-9222-4020-8D3F-A46506D96B44}" destId="{92121102-000F-4157-9E5F-809B5607A448}" srcOrd="0" destOrd="0" presId="urn:microsoft.com/office/officeart/2005/8/layout/vList2"/>
    <dgm:cxn modelId="{801E6685-9D16-49AF-8680-37CD64415A6E}" type="presOf" srcId="{4F3117BA-A4A0-454E-9A5D-608BEE9B8D03}" destId="{5F267568-D490-4837-A165-63FA67807142}" srcOrd="0" destOrd="0" presId="urn:microsoft.com/office/officeart/2005/8/layout/vList2"/>
    <dgm:cxn modelId="{A2E6466E-BF39-4721-966C-1C341AF3DBA1}" type="presOf" srcId="{1B03A06A-66DD-49B5-BA84-BC29EE6A85D3}" destId="{55EB9D7D-A3D4-48E0-B2D2-5C2399064E69}" srcOrd="0" destOrd="0" presId="urn:microsoft.com/office/officeart/2005/8/layout/vList2"/>
    <dgm:cxn modelId="{6FAB16B8-F8E3-4137-B48E-3F9C1819B06C}" srcId="{1B03A06A-66DD-49B5-BA84-BC29EE6A85D3}" destId="{557DFCC3-9222-4020-8D3F-A46506D96B44}" srcOrd="0" destOrd="0" parTransId="{5E2642FE-3785-4A50-96BA-AD38C84CB449}" sibTransId="{53151AA3-B90C-42B5-A5C4-FCA698B26336}"/>
    <dgm:cxn modelId="{38B32008-026E-4062-BD53-8272F77CC2FE}" srcId="{5C9F3D26-3213-44FA-A26B-FA774415C0DE}" destId="{79E14CE9-A4B9-4273-AFBD-EFC113B3F16A}" srcOrd="0" destOrd="0" parTransId="{3155CBD9-6A35-476C-92B9-325B0564457E}" sibTransId="{F1E5B7C5-C5F4-45BE-AC2A-E591116772BF}"/>
    <dgm:cxn modelId="{3019351E-0AB2-4A3B-AA1D-16FDAF9C8439}" type="presOf" srcId="{028D9433-D489-4036-AC40-5B81D99AB6C6}" destId="{5CF13856-4B6B-45B9-AF7C-EED660BC68C9}" srcOrd="0" destOrd="0" presId="urn:microsoft.com/office/officeart/2005/8/layout/vList2"/>
    <dgm:cxn modelId="{F53DE3BE-B016-46E1-B937-0385F5D18EEF}" srcId="{1B03A06A-66DD-49B5-BA84-BC29EE6A85D3}" destId="{5C9F3D26-3213-44FA-A26B-FA774415C0DE}" srcOrd="1" destOrd="0" parTransId="{877ED817-60A9-4CEE-B17B-E93A0DA03A38}" sibTransId="{4AEBC5CA-59C2-4147-B055-7844904E0CE5}"/>
    <dgm:cxn modelId="{8C3EA158-6657-49C6-B2C6-5B05AFCB4DF6}" srcId="{1B03A06A-66DD-49B5-BA84-BC29EE6A85D3}" destId="{028D9433-D489-4036-AC40-5B81D99AB6C6}" srcOrd="2" destOrd="0" parTransId="{C0DDA997-F7D8-46AD-9E4C-A765FEE6E650}" sibTransId="{7C47D118-17A7-406E-A85A-FD516B9EFD53}"/>
    <dgm:cxn modelId="{68E52306-FF58-407C-B84F-A2E41E465541}" type="presOf" srcId="{5C9F3D26-3213-44FA-A26B-FA774415C0DE}" destId="{2614AE73-D1FD-406E-94BF-ADF6215CB4A4}" srcOrd="0" destOrd="0" presId="urn:microsoft.com/office/officeart/2005/8/layout/vList2"/>
    <dgm:cxn modelId="{4D93CCFF-F8B0-454D-ADBA-9FC992C0BB9F}" type="presOf" srcId="{79E14CE9-A4B9-4273-AFBD-EFC113B3F16A}" destId="{9B1E0E41-373E-4CCF-A426-8C8E907455B6}" srcOrd="0" destOrd="0" presId="urn:microsoft.com/office/officeart/2005/8/layout/vList2"/>
    <dgm:cxn modelId="{2C66FF44-9FA5-423C-AB32-AB3F6EC64AE9}" srcId="{557DFCC3-9222-4020-8D3F-A46506D96B44}" destId="{B473F30B-4A62-4E22-A199-D0B694948AF7}" srcOrd="0" destOrd="0" parTransId="{8DD80AA3-504E-42FA-86E3-B5A3515575F1}" sibTransId="{432C9520-0BFB-4B1F-8118-77DCC2D93229}"/>
    <dgm:cxn modelId="{2CCEAF55-8A0B-4DEB-A665-E39C4C0D624C}" srcId="{028D9433-D489-4036-AC40-5B81D99AB6C6}" destId="{4F3117BA-A4A0-454E-9A5D-608BEE9B8D03}" srcOrd="0" destOrd="0" parTransId="{E6722D60-43B5-4486-B108-A51CF8EE6BB0}" sibTransId="{4860234F-24C4-4433-9C29-DD62607426FB}"/>
    <dgm:cxn modelId="{8375C9D1-F4A0-47CA-A06B-76D53B6FABB5}" type="presOf" srcId="{B473F30B-4A62-4E22-A199-D0B694948AF7}" destId="{43899AF4-6A84-44FC-85B2-217B0193B83E}" srcOrd="0" destOrd="0" presId="urn:microsoft.com/office/officeart/2005/8/layout/vList2"/>
    <dgm:cxn modelId="{26EEFD5D-3632-44E1-9293-9DC37F8C11E4}" type="presParOf" srcId="{55EB9D7D-A3D4-48E0-B2D2-5C2399064E69}" destId="{92121102-000F-4157-9E5F-809B5607A448}" srcOrd="0" destOrd="0" presId="urn:microsoft.com/office/officeart/2005/8/layout/vList2"/>
    <dgm:cxn modelId="{69AF3BB4-DE20-4189-BF51-DC70011F2A96}" type="presParOf" srcId="{55EB9D7D-A3D4-48E0-B2D2-5C2399064E69}" destId="{43899AF4-6A84-44FC-85B2-217B0193B83E}" srcOrd="1" destOrd="0" presId="urn:microsoft.com/office/officeart/2005/8/layout/vList2"/>
    <dgm:cxn modelId="{5C0131E9-3FA2-486F-8E5E-EE2837ED027D}" type="presParOf" srcId="{55EB9D7D-A3D4-48E0-B2D2-5C2399064E69}" destId="{2614AE73-D1FD-406E-94BF-ADF6215CB4A4}" srcOrd="2" destOrd="0" presId="urn:microsoft.com/office/officeart/2005/8/layout/vList2"/>
    <dgm:cxn modelId="{A5430333-F098-4015-8AB6-259B9C514097}" type="presParOf" srcId="{55EB9D7D-A3D4-48E0-B2D2-5C2399064E69}" destId="{9B1E0E41-373E-4CCF-A426-8C8E907455B6}" srcOrd="3" destOrd="0" presId="urn:microsoft.com/office/officeart/2005/8/layout/vList2"/>
    <dgm:cxn modelId="{E85BA225-D4C0-4BA6-AFD7-E9EA82E2CF4A}" type="presParOf" srcId="{55EB9D7D-A3D4-48E0-B2D2-5C2399064E69}" destId="{5CF13856-4B6B-45B9-AF7C-EED660BC68C9}" srcOrd="4" destOrd="0" presId="urn:microsoft.com/office/officeart/2005/8/layout/vList2"/>
    <dgm:cxn modelId="{62094B3C-8116-42FE-862B-A1CA7D735514}" type="presParOf" srcId="{55EB9D7D-A3D4-48E0-B2D2-5C2399064E69}" destId="{5F267568-D490-4837-A165-63FA6780714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2935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501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768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320871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874645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368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3121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82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2551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85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8404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BE1C9-7C5E-400B-A46A-A80DDC25F005}" type="datetimeFigureOut">
              <a:rPr lang="cs-CZ" smtClean="0">
                <a:solidFill>
                  <a:srgbClr val="575F6D"/>
                </a:solidFill>
              </a:rPr>
              <a:pPr/>
              <a:t>11.6.2013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838F07-F8D6-4C83-84C8-4AADD558A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skripta.eu/index.php/Soubor:Osifikace_dlouh%C3%A9_kosti.png" TargetMode="External"/><Relationship Id="rId2" Type="http://schemas.openxmlformats.org/officeDocument/2006/relationships/hyperlink" Target="http://www.microsoft.o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uman_skeleton_front.svg_-_no_labels.svg" TargetMode="External"/><Relationship Id="rId5" Type="http://schemas.openxmlformats.org/officeDocument/2006/relationships/hyperlink" Target="http://cs.wikipedia.org/wiki/Soubor:Gelenke_Zeichnung01.jpg" TargetMode="External"/><Relationship Id="rId4" Type="http://schemas.openxmlformats.org/officeDocument/2006/relationships/hyperlink" Target="http://commons.wikimedia.org/wiki/File:Bone_cross-section-pl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3875" cy="277653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VY_32_INOVACE_06_KOSTERNÍ SOUSTAVA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</a:t>
            </a:r>
            <a:r>
              <a:rPr lang="cs-CZ" sz="1200" cap="all" smtClean="0"/>
              <a:t>	8</a:t>
            </a:r>
            <a:r>
              <a:rPr lang="cs-CZ" sz="1200" cap="all" dirty="0" smtClean="0"/>
              <a:t>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Stavba a typy kostí, kosterní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err="1" smtClean="0"/>
              <a:t>ossein</a:t>
            </a:r>
            <a:r>
              <a:rPr lang="cs-CZ" sz="1200" dirty="0" smtClean="0"/>
              <a:t>, osifikace, hutná a houbovité kost, okostice, růst. </a:t>
            </a:r>
            <a:r>
              <a:rPr lang="cs-CZ" sz="1200" dirty="0"/>
              <a:t>c</a:t>
            </a:r>
            <a:r>
              <a:rPr lang="cs-CZ" sz="1200" dirty="0" smtClean="0"/>
              <a:t>hrup.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12/2012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s krátkými motivačními úkoly pro žáky. Žák rozvíjí schopnost pozorovat, třídit informace a vyvozovat závěry. Důraz je kladen na význam kostry, osifikaci, stavbu dlouhé kosti, tvar kostí a typy spojení kostí.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467544" y="495378"/>
            <a:ext cx="8280920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</a:t>
            </a:r>
            <a:r>
              <a:rPr lang="cs-CZ" b="1" dirty="0" smtClean="0"/>
              <a:t>Z</a:t>
            </a:r>
            <a:r>
              <a:rPr lang="cs-CZ" sz="1600" b="1" dirty="0" smtClean="0"/>
              <a:t>ákladní</a:t>
            </a:r>
            <a:r>
              <a:rPr lang="cs-CZ" sz="1600" b="1" dirty="0" smtClean="0">
                <a:solidFill>
                  <a:prstClr val="black"/>
                </a:solidFill>
              </a:rPr>
              <a:t>  </a:t>
            </a:r>
            <a:r>
              <a:rPr lang="cs-CZ" sz="1600" b="1" dirty="0">
                <a:solidFill>
                  <a:prstClr val="black"/>
                </a:solidFill>
              </a:rPr>
              <a:t>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b="1" dirty="0">
                <a:solidFill>
                  <a:prstClr val="black"/>
                </a:solidFill>
              </a:rPr>
              <a:t>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black"/>
                </a:solidFill>
              </a:rPr>
              <a:t>                                                </a:t>
            </a:r>
            <a:r>
              <a:rPr lang="cs-CZ" sz="1600" smtClean="0">
                <a:solidFill>
                  <a:prstClr val="black"/>
                </a:solidFill>
              </a:rPr>
              <a:t>tel</a:t>
            </a:r>
            <a:r>
              <a:rPr lang="cs-CZ" sz="1600" dirty="0">
                <a:solidFill>
                  <a:prstClr val="black"/>
                </a:solidFill>
              </a:rPr>
              <a:t>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dirty="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078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Kostra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 a typy kostí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465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7467600" cy="4873752"/>
          </a:xfrm>
        </p:spPr>
        <p:txBody>
          <a:bodyPr/>
          <a:lstStyle/>
          <a:p>
            <a:r>
              <a:rPr lang="cs-CZ" dirty="0" smtClean="0"/>
              <a:t>Vnitřní </a:t>
            </a:r>
            <a:r>
              <a:rPr lang="cs-CZ" u="sng" dirty="0" smtClean="0"/>
              <a:t>opora</a:t>
            </a:r>
            <a:r>
              <a:rPr lang="cs-CZ" dirty="0" smtClean="0"/>
              <a:t> těla</a:t>
            </a:r>
          </a:p>
          <a:p>
            <a:r>
              <a:rPr lang="cs-CZ" u="sng" dirty="0" smtClean="0"/>
              <a:t>Tvar</a:t>
            </a:r>
            <a:r>
              <a:rPr lang="cs-CZ" dirty="0" smtClean="0"/>
              <a:t> těla</a:t>
            </a:r>
          </a:p>
          <a:p>
            <a:r>
              <a:rPr lang="cs-CZ" u="sng" dirty="0" smtClean="0"/>
              <a:t>Rozměry</a:t>
            </a:r>
            <a:r>
              <a:rPr lang="cs-CZ" dirty="0" smtClean="0"/>
              <a:t> těla</a:t>
            </a:r>
          </a:p>
          <a:p>
            <a:r>
              <a:rPr lang="cs-CZ" u="sng" dirty="0" smtClean="0"/>
              <a:t>Chrání</a:t>
            </a:r>
            <a:r>
              <a:rPr lang="cs-CZ" dirty="0" smtClean="0"/>
              <a:t> orgány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Lebka - mozek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Hrudník – plíce a srdce</a:t>
            </a:r>
          </a:p>
          <a:p>
            <a:r>
              <a:rPr lang="cs-CZ" dirty="0" smtClean="0"/>
              <a:t>Tvorba</a:t>
            </a:r>
            <a:r>
              <a:rPr lang="cs-CZ" u="sng" dirty="0" smtClean="0"/>
              <a:t> krve </a:t>
            </a:r>
            <a:r>
              <a:rPr lang="cs-CZ" dirty="0" smtClean="0"/>
              <a:t>(v kostní dřeni)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Červené krvinky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Bílé krvinky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Krevní destičky</a:t>
            </a:r>
          </a:p>
          <a:p>
            <a:endParaRPr lang="cs-CZ" dirty="0"/>
          </a:p>
        </p:txBody>
      </p:sp>
      <p:pic>
        <p:nvPicPr>
          <p:cNvPr id="1027" name="Picture 3" descr="C:\Users\Tereza\AppData\Local\Microsoft\Windows\Temporary Internet Files\Content.IE5\R6LY2M1N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085184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reza\AppData\Local\Microsoft\Windows\Temporary Internet Files\Content.IE5\R6LY2M1N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284984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reza\AppData\Local\Microsoft\Windows\Temporary Internet Files\Content.IE5\ADW4B7FS\MP900321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5157" y="1196752"/>
            <a:ext cx="2609088" cy="3657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3472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kosti</a:t>
            </a:r>
            <a:endParaRPr lang="cs-CZ" dirty="0"/>
          </a:p>
        </p:txBody>
      </p:sp>
      <p:pic>
        <p:nvPicPr>
          <p:cNvPr id="21" name="Zástupný symbol pro obsah 20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968" y="1698298"/>
            <a:ext cx="7440064" cy="4677428"/>
          </a:xfrm>
        </p:spPr>
      </p:pic>
      <p:sp>
        <p:nvSpPr>
          <p:cNvPr id="22" name="TextovéPole 21"/>
          <p:cNvSpPr txBox="1"/>
          <p:nvPr/>
        </p:nvSpPr>
        <p:spPr>
          <a:xfrm>
            <a:off x="683568" y="2132856"/>
            <a:ext cx="2520280" cy="17281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160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Z jaké tkáně se kosti vyvíjejí?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 vaziva nebo chrupavky.</a:t>
            </a:r>
          </a:p>
          <a:p>
            <a:r>
              <a:rPr lang="cs-CZ" sz="2800" dirty="0" smtClean="0"/>
              <a:t>Jak se nazývá proces kostnatění.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Osifikace</a:t>
            </a:r>
          </a:p>
          <a:p>
            <a:r>
              <a:rPr lang="cs-CZ" sz="2800" dirty="0" smtClean="0"/>
              <a:t>Jaké látky se během osifikace ukládají do kosti?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Soli vápníku a fosforu (a další anorganické látky)</a:t>
            </a:r>
          </a:p>
          <a:p>
            <a:r>
              <a:rPr lang="cs-CZ" sz="2800" dirty="0" smtClean="0"/>
              <a:t>Kdy začíná proces osifikace?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Již během nitroděložního vývoje.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65330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771800" y="5525789"/>
            <a:ext cx="2088232" cy="36933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dlouhé kosti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94659"/>
            <a:ext cx="7467600" cy="4084706"/>
          </a:xfrm>
        </p:spPr>
      </p:pic>
      <p:sp>
        <p:nvSpPr>
          <p:cNvPr id="5" name="TextovéPole 4"/>
          <p:cNvSpPr txBox="1"/>
          <p:nvPr/>
        </p:nvSpPr>
        <p:spPr>
          <a:xfrm>
            <a:off x="1979712" y="2491167"/>
            <a:ext cx="11521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okostice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2121835"/>
            <a:ext cx="86409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Hutná kost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2214168"/>
            <a:ext cx="122413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Houbovitá kost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01008"/>
            <a:ext cx="129614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Kloubní chrupavka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2600" y="5203358"/>
            <a:ext cx="1517112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Zásobování krví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5543545"/>
            <a:ext cx="2088232" cy="36933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09913" y="5018692"/>
            <a:ext cx="180020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Kostní dřeň</a:t>
            </a:r>
          </a:p>
          <a:p>
            <a:endParaRPr lang="cs-CZ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5202623"/>
            <a:ext cx="230425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Růstová chrupavka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11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771800" y="5525789"/>
            <a:ext cx="2088232" cy="36933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dlouhé kosti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94659"/>
            <a:ext cx="7467600" cy="4084706"/>
          </a:xfrm>
        </p:spPr>
      </p:pic>
      <p:sp>
        <p:nvSpPr>
          <p:cNvPr id="5" name="TextovéPole 4"/>
          <p:cNvSpPr txBox="1"/>
          <p:nvPr/>
        </p:nvSpPr>
        <p:spPr>
          <a:xfrm>
            <a:off x="1979712" y="2491167"/>
            <a:ext cx="115212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okostice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121835"/>
            <a:ext cx="86409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Hutná kost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214168"/>
            <a:ext cx="122413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Houbovitá kost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501008"/>
            <a:ext cx="1296144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Kloubní chrupavka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2600" y="5203358"/>
            <a:ext cx="1517112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Zásobování krví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5543545"/>
            <a:ext cx="2088232" cy="36933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5697" y="5029294"/>
            <a:ext cx="1800200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Kostní dřeň</a:t>
            </a:r>
          </a:p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98172" y="249116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33087" y="212183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182715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31316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10113" y="52935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2600" y="480807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9" name="Picture 3" descr="C:\Users\Tereza\AppData\Local\Microsoft\Windows\Temporary Internet Files\Content.IE5\R6LY2M1N\MC9004414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9161" y="260648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385032" y="5155050"/>
            <a:ext cx="2139295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Růstová chrupavka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477929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156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složení 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Organické látky</a:t>
            </a:r>
          </a:p>
          <a:p>
            <a:pPr lvl="1"/>
            <a:r>
              <a:rPr lang="cs-CZ" sz="2500" u="sng" dirty="0" err="1" smtClean="0">
                <a:solidFill>
                  <a:schemeClr val="accent6">
                    <a:lumMod val="75000"/>
                  </a:schemeClr>
                </a:solidFill>
              </a:rPr>
              <a:t>Ossein</a:t>
            </a:r>
            <a:endParaRPr lang="cs-CZ" sz="2500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lvl="2"/>
            <a:r>
              <a:rPr lang="cs-CZ" sz="2200" dirty="0" smtClean="0">
                <a:solidFill>
                  <a:schemeClr val="tx2"/>
                </a:solidFill>
              </a:rPr>
              <a:t>Druh bílkoviny (kostní kolagen)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Převažují v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</a:rPr>
              <a:t>mládí</a:t>
            </a:r>
          </a:p>
          <a:p>
            <a:pPr lvl="1"/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</a:rPr>
              <a:t>Pružnost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kosti</a:t>
            </a:r>
          </a:p>
          <a:p>
            <a:r>
              <a:rPr lang="cs-CZ" sz="2800" dirty="0" smtClean="0"/>
              <a:t>Anorganické látky</a:t>
            </a:r>
          </a:p>
          <a:p>
            <a:pPr lvl="1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Převažují </a:t>
            </a:r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</a:rPr>
              <a:t>ve stáří</a:t>
            </a:r>
          </a:p>
          <a:p>
            <a:pPr lvl="1"/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</a:rPr>
              <a:t>Křehkost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kosti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135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délky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Růstová chrupavka</a:t>
            </a:r>
          </a:p>
          <a:p>
            <a:pPr lvl="1"/>
            <a:r>
              <a:rPr lang="cs-CZ" sz="2400" dirty="0" smtClean="0"/>
              <a:t>Ukončen kolem 20. roku  života</a:t>
            </a:r>
          </a:p>
          <a:p>
            <a:r>
              <a:rPr lang="cs-CZ" sz="2800" dirty="0" smtClean="0"/>
              <a:t>Do šířky</a:t>
            </a:r>
          </a:p>
          <a:p>
            <a:pPr lvl="1"/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Okostice</a:t>
            </a:r>
          </a:p>
          <a:p>
            <a:pPr lvl="1"/>
            <a:r>
              <a:rPr lang="cs-CZ" sz="2400" dirty="0" smtClean="0"/>
              <a:t>+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ochrana a výživa kosti </a:t>
            </a:r>
            <a:r>
              <a:rPr lang="cs-CZ" sz="2400" dirty="0" smtClean="0"/>
              <a:t>(cévy a nervy)</a:t>
            </a:r>
            <a:endParaRPr lang="cs-CZ" sz="2400" dirty="0"/>
          </a:p>
        </p:txBody>
      </p:sp>
      <p:pic>
        <p:nvPicPr>
          <p:cNvPr id="3075" name="Picture 3" descr="C:\Users\Tereza\AppData\Local\Microsoft\Windows\Temporary Internet Files\Content.IE5\W2TWAUNA\MP900385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54988" y="733843"/>
            <a:ext cx="3312369" cy="236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1167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Chrupavka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Kloubní jamka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Kloubní hlavice</a:t>
            </a:r>
          </a:p>
          <a:p>
            <a:r>
              <a:rPr lang="cs-CZ" dirty="0" smtClean="0"/>
              <a:t>Kloubní pouzdro</a:t>
            </a:r>
          </a:p>
          <a:p>
            <a:r>
              <a:rPr lang="cs-CZ" dirty="0" smtClean="0"/>
              <a:t>Kloubní maz</a:t>
            </a:r>
          </a:p>
          <a:p>
            <a:endParaRPr lang="cs-CZ" dirty="0"/>
          </a:p>
        </p:txBody>
      </p:sp>
      <p:pic>
        <p:nvPicPr>
          <p:cNvPr id="4099" name="Picture 3" descr="C:\Users\Tereza\AppData\Local\Microsoft\Windows\Temporary Internet Files\Content.IE5\HGEI2291\MP900385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2656"/>
            <a:ext cx="45720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073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kloubů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6948264" y="1772816"/>
            <a:ext cx="1800200" cy="3312368"/>
          </a:xfrm>
        </p:spPr>
        <p:txBody>
          <a:bodyPr>
            <a:noAutofit/>
          </a:bodyPr>
          <a:lstStyle/>
          <a:p>
            <a:pPr marL="228600" indent="-228600">
              <a:buAutoNum type="arabicPeriod"/>
            </a:pPr>
            <a:r>
              <a:rPr lang="cs-CZ" sz="2400" dirty="0" smtClean="0"/>
              <a:t>Kulovitý</a:t>
            </a:r>
          </a:p>
          <a:p>
            <a:pPr marL="228600" indent="-228600">
              <a:buAutoNum type="arabicPeriod"/>
            </a:pPr>
            <a:r>
              <a:rPr lang="cs-CZ" sz="2400" dirty="0" smtClean="0"/>
              <a:t>Elipsovitý</a:t>
            </a:r>
          </a:p>
          <a:p>
            <a:pPr marL="228600" indent="-228600">
              <a:buAutoNum type="arabicPeriod"/>
            </a:pPr>
            <a:r>
              <a:rPr lang="cs-CZ" sz="2400" dirty="0" smtClean="0"/>
              <a:t>Sedlový</a:t>
            </a:r>
          </a:p>
          <a:p>
            <a:pPr marL="228600" indent="-228600">
              <a:buAutoNum type="arabicPeriod"/>
            </a:pPr>
            <a:r>
              <a:rPr lang="cs-CZ" sz="2400" dirty="0" smtClean="0"/>
              <a:t>Kladkový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1496352"/>
            <a:ext cx="5638800" cy="4164896"/>
          </a:xfrm>
        </p:spPr>
      </p:pic>
      <p:sp>
        <p:nvSpPr>
          <p:cNvPr id="6" name="TextovéPole 5"/>
          <p:cNvSpPr txBox="1"/>
          <p:nvPr/>
        </p:nvSpPr>
        <p:spPr>
          <a:xfrm>
            <a:off x="683568" y="6165304"/>
            <a:ext cx="324960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Najdeš jejich příklady na těle?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1909" y="3573016"/>
            <a:ext cx="2232248" cy="2031325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  </a:t>
            </a:r>
          </a:p>
          <a:p>
            <a:endParaRPr lang="cs-CZ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  <a:p>
            <a:endParaRPr lang="cs-CZ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  <a:p>
            <a:endParaRPr lang="cs-CZ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  <a:p>
            <a:endParaRPr lang="cs-CZ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  <a:p>
            <a:endParaRPr lang="cs-CZ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  <a:p>
            <a:endParaRPr lang="cs-CZ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673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Tvary kostí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11002325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82141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tvary kostí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6804248" y="1192621"/>
            <a:ext cx="1792168" cy="249174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a/ dlouhé</a:t>
            </a:r>
          </a:p>
          <a:p>
            <a:r>
              <a:rPr lang="cs-CZ" sz="1800" dirty="0" smtClean="0"/>
              <a:t>b/ krátké</a:t>
            </a:r>
          </a:p>
          <a:p>
            <a:r>
              <a:rPr lang="cs-CZ" sz="1800" dirty="0" smtClean="0"/>
              <a:t>c/ nepravidelné</a:t>
            </a:r>
          </a:p>
          <a:p>
            <a:r>
              <a:rPr lang="cs-CZ" sz="1800" dirty="0" smtClean="0"/>
              <a:t>d/ ploché</a:t>
            </a:r>
            <a:endParaRPr lang="cs-CZ" sz="1800" dirty="0"/>
          </a:p>
        </p:txBody>
      </p:sp>
      <p:pic>
        <p:nvPicPr>
          <p:cNvPr id="4" name="Zástupný symbol pro obsah 7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60648"/>
            <a:ext cx="3308237" cy="6248892"/>
          </a:xfrm>
        </p:spPr>
      </p:pic>
      <p:sp>
        <p:nvSpPr>
          <p:cNvPr id="7" name="TextovéPole 6"/>
          <p:cNvSpPr txBox="1"/>
          <p:nvPr/>
        </p:nvSpPr>
        <p:spPr>
          <a:xfrm>
            <a:off x="3980966" y="331502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97811" y="18448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23488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606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5942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kostí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7220566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29290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na kostře příklady spojení kostí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792168" cy="4983480"/>
          </a:xfrm>
        </p:spPr>
        <p:txBody>
          <a:bodyPr/>
          <a:lstStyle/>
          <a:p>
            <a:r>
              <a:rPr lang="cs-CZ" sz="1600" dirty="0" smtClean="0">
                <a:solidFill>
                  <a:schemeClr val="accent1"/>
                </a:solidFill>
              </a:rPr>
              <a:t>1. Pevné</a:t>
            </a:r>
          </a:p>
          <a:p>
            <a:r>
              <a:rPr lang="cs-CZ" sz="1600" dirty="0" smtClean="0"/>
              <a:t>a/ Švy</a:t>
            </a:r>
          </a:p>
          <a:p>
            <a:r>
              <a:rPr lang="cs-CZ" sz="1600" dirty="0" smtClean="0"/>
              <a:t>b/ Chrupavka</a:t>
            </a:r>
          </a:p>
          <a:p>
            <a:r>
              <a:rPr lang="cs-CZ" sz="1600" dirty="0" smtClean="0"/>
              <a:t>c/ Srůst</a:t>
            </a:r>
          </a:p>
          <a:p>
            <a:r>
              <a:rPr lang="cs-CZ" sz="1600" dirty="0" smtClean="0"/>
              <a:t>d/ Vklíněn</a:t>
            </a:r>
            <a:r>
              <a:rPr lang="cs-CZ" dirty="0" smtClean="0"/>
              <a:t>í</a:t>
            </a:r>
          </a:p>
          <a:p>
            <a:r>
              <a:rPr lang="cs-CZ" sz="1600" dirty="0" smtClean="0">
                <a:solidFill>
                  <a:schemeClr val="accent1"/>
                </a:solidFill>
              </a:rPr>
              <a:t>2. Málo pohyblivé</a:t>
            </a:r>
          </a:p>
          <a:p>
            <a:r>
              <a:rPr lang="cs-CZ" sz="1600" dirty="0" smtClean="0">
                <a:solidFill>
                  <a:schemeClr val="accent1"/>
                </a:solidFill>
              </a:rPr>
              <a:t>3. Pohyblivé </a:t>
            </a:r>
          </a:p>
          <a:p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88640"/>
            <a:ext cx="3452253" cy="6520922"/>
          </a:xfrm>
        </p:spPr>
      </p:pic>
      <p:sp>
        <p:nvSpPr>
          <p:cNvPr id="9" name="TextovéPole 8"/>
          <p:cNvSpPr txBox="1"/>
          <p:nvPr/>
        </p:nvSpPr>
        <p:spPr>
          <a:xfrm>
            <a:off x="2496359" y="1886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72166" y="18448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22125" y="27089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28537" y="8367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9301" y="233785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2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12438" y="30493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3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919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800" dirty="0" smtClean="0">
                <a:hlinkClick r:id="rId2"/>
              </a:rPr>
              <a:t>www.microsoft.ofice.com</a:t>
            </a:r>
            <a:endParaRPr lang="cs-CZ" sz="800" dirty="0" smtClean="0"/>
          </a:p>
          <a:p>
            <a:r>
              <a:rPr lang="cs-CZ" sz="800" dirty="0"/>
              <a:t> </a:t>
            </a:r>
            <a:r>
              <a:rPr lang="cs-CZ" sz="800" dirty="0" err="1"/>
              <a:t>Soubor:Osifikace</a:t>
            </a:r>
            <a:r>
              <a:rPr lang="cs-CZ" sz="800" dirty="0"/>
              <a:t> dlouhé kosti.png. In: </a:t>
            </a:r>
            <a:r>
              <a:rPr lang="cs-CZ" sz="800" i="1" dirty="0" err="1"/>
              <a:t>Wikipedia</a:t>
            </a:r>
            <a:r>
              <a:rPr lang="cs-CZ" sz="800" i="1" dirty="0"/>
              <a:t>: </a:t>
            </a:r>
            <a:r>
              <a:rPr lang="cs-CZ" sz="800" i="1" dirty="0" err="1"/>
              <a:t>the</a:t>
            </a:r>
            <a:r>
              <a:rPr lang="cs-CZ" sz="800" i="1" dirty="0"/>
              <a:t> free </a:t>
            </a:r>
            <a:r>
              <a:rPr lang="cs-CZ" sz="800" i="1" dirty="0" err="1"/>
              <a:t>encyclopedia</a:t>
            </a:r>
            <a:r>
              <a:rPr lang="cs-CZ" sz="800" dirty="0"/>
              <a:t> [online]. San Francisco (CA): </a:t>
            </a:r>
            <a:r>
              <a:rPr lang="cs-CZ" sz="800" dirty="0" err="1"/>
              <a:t>Wikimedia</a:t>
            </a:r>
            <a:r>
              <a:rPr lang="cs-CZ" sz="800" dirty="0"/>
              <a:t> </a:t>
            </a:r>
            <a:r>
              <a:rPr lang="cs-CZ" sz="800" dirty="0" err="1"/>
              <a:t>Foundation</a:t>
            </a:r>
            <a:r>
              <a:rPr lang="cs-CZ" sz="800" dirty="0"/>
              <a:t>, 2011-05-03 [cit. 2012-12-16]. Dostupné z: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www.wikiskripta.eu/index.php/Soubor:Osifikace_dlouh%C3%A9_kosti.png</a:t>
            </a:r>
            <a:endParaRPr lang="cs-CZ" sz="800" dirty="0" smtClean="0"/>
          </a:p>
          <a:p>
            <a:r>
              <a:rPr lang="cs-CZ" sz="800" dirty="0"/>
              <a:t> File:Bone </a:t>
            </a:r>
            <a:r>
              <a:rPr lang="cs-CZ" sz="800" dirty="0" err="1"/>
              <a:t>cross-section-pl.svg</a:t>
            </a:r>
            <a:r>
              <a:rPr lang="cs-CZ" sz="800" dirty="0"/>
              <a:t>. In: </a:t>
            </a:r>
            <a:r>
              <a:rPr lang="cs-CZ" sz="800" i="1" dirty="0" err="1"/>
              <a:t>Wikipedia</a:t>
            </a:r>
            <a:r>
              <a:rPr lang="cs-CZ" sz="800" i="1" dirty="0"/>
              <a:t>: </a:t>
            </a:r>
            <a:r>
              <a:rPr lang="cs-CZ" sz="800" i="1" dirty="0" err="1"/>
              <a:t>the</a:t>
            </a:r>
            <a:r>
              <a:rPr lang="cs-CZ" sz="800" i="1" dirty="0"/>
              <a:t> free </a:t>
            </a:r>
            <a:r>
              <a:rPr lang="cs-CZ" sz="800" i="1" dirty="0" err="1"/>
              <a:t>encyclopedia</a:t>
            </a:r>
            <a:r>
              <a:rPr lang="cs-CZ" sz="800" dirty="0"/>
              <a:t> [online]. San Francisco (CA): </a:t>
            </a:r>
            <a:r>
              <a:rPr lang="cs-CZ" sz="800" dirty="0" err="1"/>
              <a:t>Wikimedia</a:t>
            </a:r>
            <a:r>
              <a:rPr lang="cs-CZ" sz="800" dirty="0"/>
              <a:t> </a:t>
            </a:r>
            <a:r>
              <a:rPr lang="cs-CZ" sz="800" dirty="0" err="1"/>
              <a:t>Foundation</a:t>
            </a:r>
            <a:r>
              <a:rPr lang="cs-CZ" sz="800" dirty="0"/>
              <a:t>, 2009-02-13 [cit. 2012-12-16]. Dostupné z: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commons.wikimedia.org/wiki/File:Bone_cross-section-pl.svg</a:t>
            </a:r>
            <a:endParaRPr lang="cs-CZ" sz="800" dirty="0" smtClean="0"/>
          </a:p>
          <a:p>
            <a:r>
              <a:rPr lang="cs-CZ" sz="800" dirty="0"/>
              <a:t> </a:t>
            </a:r>
            <a:r>
              <a:rPr lang="cs-CZ" sz="800" dirty="0" err="1"/>
              <a:t>Soubor:Gelenke</a:t>
            </a:r>
            <a:r>
              <a:rPr lang="cs-CZ" sz="800" dirty="0"/>
              <a:t> Zeichnung01.jpg. In: </a:t>
            </a:r>
            <a:r>
              <a:rPr lang="cs-CZ" sz="800" i="1" dirty="0" err="1"/>
              <a:t>Wikipedia</a:t>
            </a:r>
            <a:r>
              <a:rPr lang="cs-CZ" sz="800" i="1" dirty="0"/>
              <a:t>: </a:t>
            </a:r>
            <a:r>
              <a:rPr lang="cs-CZ" sz="800" i="1" dirty="0" err="1"/>
              <a:t>the</a:t>
            </a:r>
            <a:r>
              <a:rPr lang="cs-CZ" sz="800" i="1" dirty="0"/>
              <a:t> free </a:t>
            </a:r>
            <a:r>
              <a:rPr lang="cs-CZ" sz="800" i="1" dirty="0" err="1"/>
              <a:t>encyclopedia</a:t>
            </a:r>
            <a:r>
              <a:rPr lang="cs-CZ" sz="800" dirty="0"/>
              <a:t> [online]. San Francisco (CA): </a:t>
            </a:r>
            <a:r>
              <a:rPr lang="cs-CZ" sz="800" dirty="0" err="1"/>
              <a:t>Wikimedia</a:t>
            </a:r>
            <a:r>
              <a:rPr lang="cs-CZ" sz="800" dirty="0"/>
              <a:t> </a:t>
            </a:r>
            <a:r>
              <a:rPr lang="cs-CZ" sz="800" dirty="0" err="1"/>
              <a:t>Foundation</a:t>
            </a:r>
            <a:r>
              <a:rPr lang="cs-CZ" sz="800" dirty="0"/>
              <a:t>, 2005-09-24 [cit. 2012-12-16]. Dostupné z: </a:t>
            </a:r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cs.wikipedia.org/wiki/Soubor:Gelenke_Zeichnung01.jpg</a:t>
            </a:r>
            <a:endParaRPr lang="cs-CZ" sz="800" dirty="0" smtClean="0"/>
          </a:p>
          <a:p>
            <a:r>
              <a:rPr lang="cs-CZ" sz="800" dirty="0"/>
              <a:t> File:Human skeleton </a:t>
            </a:r>
            <a:r>
              <a:rPr lang="cs-CZ" sz="800" dirty="0" err="1"/>
              <a:t>front.svg</a:t>
            </a:r>
            <a:r>
              <a:rPr lang="cs-CZ" sz="800" dirty="0"/>
              <a:t> - no </a:t>
            </a:r>
            <a:r>
              <a:rPr lang="cs-CZ" sz="800" dirty="0" err="1"/>
              <a:t>labels.svg</a:t>
            </a:r>
            <a:r>
              <a:rPr lang="cs-CZ" sz="800" dirty="0"/>
              <a:t>. In: </a:t>
            </a:r>
            <a:r>
              <a:rPr lang="cs-CZ" sz="800" i="1" dirty="0" err="1"/>
              <a:t>Wikipedia</a:t>
            </a:r>
            <a:r>
              <a:rPr lang="cs-CZ" sz="800" i="1" dirty="0"/>
              <a:t>: </a:t>
            </a:r>
            <a:r>
              <a:rPr lang="cs-CZ" sz="800" i="1" dirty="0" err="1"/>
              <a:t>the</a:t>
            </a:r>
            <a:r>
              <a:rPr lang="cs-CZ" sz="800" i="1" dirty="0"/>
              <a:t> free </a:t>
            </a:r>
            <a:r>
              <a:rPr lang="cs-CZ" sz="800" i="1" dirty="0" err="1"/>
              <a:t>encyclopedia</a:t>
            </a:r>
            <a:r>
              <a:rPr lang="cs-CZ" sz="800" dirty="0"/>
              <a:t> [online]. San Francisco (CA): </a:t>
            </a:r>
            <a:r>
              <a:rPr lang="cs-CZ" sz="800" dirty="0" err="1"/>
              <a:t>Wikimedia</a:t>
            </a:r>
            <a:r>
              <a:rPr lang="cs-CZ" sz="800" dirty="0"/>
              <a:t> </a:t>
            </a:r>
            <a:r>
              <a:rPr lang="cs-CZ" sz="800" dirty="0" err="1"/>
              <a:t>Foundation</a:t>
            </a:r>
            <a:r>
              <a:rPr lang="cs-CZ" sz="800" dirty="0"/>
              <a:t>, 2008-11-23 [cit. 2012-12-16]. Dostupné z: </a:t>
            </a:r>
            <a:r>
              <a:rPr lang="cs-CZ" sz="800" dirty="0">
                <a:hlinkClick r:id="rId6"/>
              </a:rPr>
              <a:t>http://commons.wikimedia.org/wiki/File:Human_skeleton_front.svg_-_</a:t>
            </a:r>
            <a:r>
              <a:rPr lang="cs-CZ" sz="800" dirty="0" smtClean="0">
                <a:hlinkClick r:id="rId6"/>
              </a:rPr>
              <a:t>no_labels.svg</a:t>
            </a:r>
            <a:endParaRPr lang="cs-CZ" sz="800" dirty="0" smtClean="0"/>
          </a:p>
          <a:p>
            <a:r>
              <a:rPr lang="cs-CZ" sz="800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12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472</Words>
  <Application>Microsoft Office PowerPoint</Application>
  <PresentationFormat>Předvádění na obrazovce (4:3)</PresentationFormat>
  <Paragraphs>137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Kostra člověka</vt:lpstr>
      <vt:lpstr>Význam kostry</vt:lpstr>
      <vt:lpstr>Vývoj kosti</vt:lpstr>
      <vt:lpstr>Vývoj kosti</vt:lpstr>
      <vt:lpstr>Stavba dlouhé kosti</vt:lpstr>
      <vt:lpstr>Stavba dlouhé kosti</vt:lpstr>
      <vt:lpstr>Chemické složení kosti</vt:lpstr>
      <vt:lpstr>Růst kosti</vt:lpstr>
      <vt:lpstr>kloub</vt:lpstr>
      <vt:lpstr>Typy kloubů</vt:lpstr>
      <vt:lpstr>Tvary kostí</vt:lpstr>
      <vt:lpstr>Poznej tvary kostí</vt:lpstr>
      <vt:lpstr>Spojení kostí</vt:lpstr>
      <vt:lpstr>Najdi na kostře příklady spojení kostí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14</cp:revision>
  <dcterms:created xsi:type="dcterms:W3CDTF">2012-12-16T16:36:38Z</dcterms:created>
  <dcterms:modified xsi:type="dcterms:W3CDTF">2013-06-11T12:34:24Z</dcterms:modified>
</cp:coreProperties>
</file>