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  <p:sldId id="256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D0755-6D88-466A-804C-0FCD5D1B14B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64502-FF60-48AB-AED6-2A00F58866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D0755-6D88-466A-804C-0FCD5D1B14B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64502-FF60-48AB-AED6-2A00F58866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D0755-6D88-466A-804C-0FCD5D1B14B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64502-FF60-48AB-AED6-2A00F58866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D0755-6D88-466A-804C-0FCD5D1B14B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64502-FF60-48AB-AED6-2A00F58866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D0755-6D88-466A-804C-0FCD5D1B14B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64502-FF60-48AB-AED6-2A00F58866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D0755-6D88-466A-804C-0FCD5D1B14B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64502-FF60-48AB-AED6-2A00F58866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D0755-6D88-466A-804C-0FCD5D1B14B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64502-FF60-48AB-AED6-2A00F58866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D0755-6D88-466A-804C-0FCD5D1B14B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64502-FF60-48AB-AED6-2A00F58866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D0755-6D88-466A-804C-0FCD5D1B14B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64502-FF60-48AB-AED6-2A00F58866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D0755-6D88-466A-804C-0FCD5D1B14B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64502-FF60-48AB-AED6-2A00F58866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D0755-6D88-466A-804C-0FCD5D1B14B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964502-FF60-48AB-AED6-2A00F58866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6633">
            <a:alpha val="8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6D0755-6D88-466A-804C-0FCD5D1B14B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964502-FF60-48AB-AED6-2A00F58866C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9157750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Šárka</a:t>
                      </a:r>
                      <a:r>
                        <a:rPr lang="cs-CZ" baseline="0" dirty="0" smtClean="0"/>
                        <a:t> Jandová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 VY_32_INOVACE_7C_</a:t>
                      </a:r>
                      <a:r>
                        <a:rPr lang="cs-CZ" baseline="0" smtClean="0"/>
                        <a:t>02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</a:t>
                      </a:r>
                      <a:r>
                        <a:rPr lang="cs-CZ" baseline="0" dirty="0" smtClean="0"/>
                        <a:t>  </a:t>
                      </a:r>
                      <a:r>
                        <a:rPr lang="cs-CZ" dirty="0" smtClean="0"/>
                        <a:t>Vlastivěda4</a:t>
                      </a:r>
                      <a:r>
                        <a:rPr lang="cs-CZ" baseline="0" dirty="0" smtClean="0"/>
                        <a:t>_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789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Život Jana </a:t>
            </a:r>
            <a:r>
              <a:rPr lang="cs-CZ" dirty="0" smtClean="0"/>
              <a:t>Žižky</a:t>
            </a:r>
          </a:p>
          <a:p>
            <a:r>
              <a:rPr lang="cs-CZ" dirty="0" smtClean="0"/>
              <a:t>vojenské zásluhy</a:t>
            </a:r>
          </a:p>
          <a:p>
            <a:r>
              <a:rPr lang="cs-CZ" dirty="0" smtClean="0"/>
              <a:t>úspěšné bitvy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Autorem tohoto materiálu a všech jeho částí, není-li uvedeno jinak je Mgr. Šárka Jandová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93275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6858000"/>
          </a:xfrm>
        </p:spPr>
        <p:txBody>
          <a:bodyPr>
            <a:normAutofit/>
          </a:bodyPr>
          <a:lstStyle/>
          <a:p>
            <a:r>
              <a:rPr lang="cs-CZ" sz="9600" dirty="0" smtClean="0"/>
              <a:t>Jan Žižka</a:t>
            </a:r>
            <a:endParaRPr lang="cs-CZ" sz="9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r>
              <a:rPr lang="cs-CZ" dirty="0" smtClean="0"/>
              <a:t>Významný husitský vojevůdce</a:t>
            </a:r>
          </a:p>
          <a:p>
            <a:r>
              <a:rPr lang="cs-CZ" dirty="0" smtClean="0"/>
              <a:t>Vymyslel účinnou obrannou bojovou techniku- vozovou hradbu</a:t>
            </a:r>
          </a:p>
          <a:p>
            <a:r>
              <a:rPr lang="cs-CZ" dirty="0" smtClean="0"/>
              <a:t>V Praze se seznámil s kázáním Jana Husa</a:t>
            </a:r>
          </a:p>
          <a:p>
            <a:r>
              <a:rPr lang="cs-CZ" dirty="0" smtClean="0"/>
              <a:t>Roku 1419 účastník první pražské defenestrace</a:t>
            </a:r>
          </a:p>
          <a:p>
            <a:r>
              <a:rPr lang="cs-CZ" dirty="0" smtClean="0"/>
              <a:t>Nespokojenost s pražskou radnicí – odcestoval do Plzně</a:t>
            </a:r>
          </a:p>
          <a:p>
            <a:r>
              <a:rPr lang="cs-CZ" dirty="0" smtClean="0"/>
              <a:t>Probil se k nově vznikajícímu městu Tábor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r>
              <a:rPr lang="cs-CZ" dirty="0" smtClean="0"/>
              <a:t>V Táboře zvolen hejtmanem a vojenským velitelem</a:t>
            </a:r>
          </a:p>
          <a:p>
            <a:r>
              <a:rPr lang="cs-CZ" dirty="0" smtClean="0"/>
              <a:t>Při obléhání hradu Rábí roku 1421 utrpěl poranění druhého oka</a:t>
            </a:r>
          </a:p>
          <a:p>
            <a:r>
              <a:rPr lang="cs-CZ" dirty="0" smtClean="0"/>
              <a:t>Dál pokračoval v úspěšných bitvách</a:t>
            </a:r>
          </a:p>
          <a:p>
            <a:r>
              <a:rPr lang="cs-CZ" dirty="0" smtClean="0"/>
              <a:t>Při obléhání hradu u Přibyslavi roku 1424 zemřel</a:t>
            </a:r>
          </a:p>
          <a:p>
            <a:r>
              <a:rPr lang="cs-CZ" dirty="0" smtClean="0"/>
              <a:t>Při vědeckém průzkumu roku 1910 v kostele sv. Petra a Pavla v Čáslavi nalezena část kosterních ostatků Jana Žižky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Kdo byl Jan Žižka?</a:t>
            </a:r>
          </a:p>
          <a:p>
            <a:r>
              <a:rPr lang="cs-CZ" dirty="0" smtClean="0"/>
              <a:t>Co vymyslel?</a:t>
            </a:r>
          </a:p>
          <a:p>
            <a:r>
              <a:rPr lang="cs-CZ" dirty="0" smtClean="0"/>
              <a:t>Čím byl v Táboře zvolen?</a:t>
            </a:r>
          </a:p>
          <a:p>
            <a:r>
              <a:rPr lang="cs-CZ" smtClean="0"/>
              <a:t>Kde zemřel?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informací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Otevřená galerie Microsoft Office</a:t>
            </a:r>
          </a:p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DVOŘÁKOVÁ</a:t>
            </a:r>
            <a:r>
              <a:rPr lang="cs-CZ" dirty="0"/>
              <a:t>, Michaela a Ladislav PODROUŽEK. </a:t>
            </a:r>
            <a:r>
              <a:rPr lang="cs-CZ" i="1" dirty="0"/>
              <a:t>Vlastivěda pro 4. ročník základní školy</a:t>
            </a:r>
            <a:r>
              <a:rPr lang="cs-CZ" dirty="0"/>
              <a:t>. 2. </a:t>
            </a:r>
            <a:r>
              <a:rPr lang="cs-CZ" dirty="0" err="1"/>
              <a:t>přeprac</a:t>
            </a:r>
            <a:r>
              <a:rPr lang="cs-CZ" dirty="0"/>
              <a:t>. vyd. Praha: SPN - pedagogické nakladatelství, 2002, 64 s. ISBN 80-723-5184-2.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220</Words>
  <Application>Microsoft Office PowerPoint</Application>
  <PresentationFormat>Předvádění na obrazovce (4:3)</PresentationFormat>
  <Paragraphs>33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Anotace</vt:lpstr>
      <vt:lpstr>Jan Žižka</vt:lpstr>
      <vt:lpstr>Prezentace aplikace PowerPoint</vt:lpstr>
      <vt:lpstr>Prezentace aplikace PowerPoint</vt:lpstr>
      <vt:lpstr>Otázky 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Vlastimil Vlk</dc:creator>
  <cp:lastModifiedBy>jitka</cp:lastModifiedBy>
  <cp:revision>7</cp:revision>
  <dcterms:created xsi:type="dcterms:W3CDTF">2013-03-05T18:51:44Z</dcterms:created>
  <dcterms:modified xsi:type="dcterms:W3CDTF">2013-05-18T17:31:01Z</dcterms:modified>
</cp:coreProperties>
</file>