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5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C13FD-938E-4F64-8626-6E3345718F0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CE6958-AACE-40C5-BF80-1C254AAA1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671003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VY_32_INOVACE_7C</a:t>
                      </a:r>
                      <a:r>
                        <a:rPr lang="cs-CZ" baseline="0" dirty="0" smtClean="0"/>
                        <a:t>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 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Seznámení s životem Karla </a:t>
            </a:r>
            <a:r>
              <a:rPr lang="cs-CZ" dirty="0" smtClean="0"/>
              <a:t>IV.</a:t>
            </a:r>
          </a:p>
          <a:p>
            <a:r>
              <a:rPr lang="cs-CZ" dirty="0" smtClean="0"/>
              <a:t>jeho </a:t>
            </a:r>
            <a:r>
              <a:rPr lang="cs-CZ" dirty="0"/>
              <a:t>významné </a:t>
            </a:r>
            <a:r>
              <a:rPr lang="cs-CZ" dirty="0" smtClean="0"/>
              <a:t>stavby</a:t>
            </a:r>
          </a:p>
          <a:p>
            <a:r>
              <a:rPr lang="cs-CZ" dirty="0" smtClean="0"/>
              <a:t>univerzita Karlova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2423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66936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Karel IV.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Nejstarší syn Jana Lucemburského a Elišky Přemyslovny</a:t>
            </a:r>
          </a:p>
          <a:p>
            <a:r>
              <a:rPr lang="cs-CZ" dirty="0" smtClean="0"/>
              <a:t>Moudrý, vzdělaný panovník, ovládal několik jazyků</a:t>
            </a:r>
          </a:p>
          <a:p>
            <a:r>
              <a:rPr lang="cs-CZ" dirty="0" smtClean="0"/>
              <a:t>Vzdělával se u francouzského dvora</a:t>
            </a:r>
          </a:p>
          <a:p>
            <a:r>
              <a:rPr lang="cs-CZ" dirty="0" smtClean="0"/>
              <a:t>Miloval rodnou zem, věnoval se jejímu zvelebení</a:t>
            </a:r>
          </a:p>
          <a:p>
            <a:r>
              <a:rPr lang="cs-CZ" dirty="0" smtClean="0"/>
              <a:t>Z Prahy se stává největší a nejmocnější město Evropy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Zakládá kláštery, kostely</a:t>
            </a:r>
          </a:p>
          <a:p>
            <a:r>
              <a:rPr lang="cs-CZ" dirty="0" smtClean="0"/>
              <a:t>Založil Nové město pražské</a:t>
            </a:r>
          </a:p>
          <a:p>
            <a:r>
              <a:rPr lang="cs-CZ" dirty="0" smtClean="0"/>
              <a:t>Nový kamenný most (Karlův)</a:t>
            </a:r>
          </a:p>
          <a:p>
            <a:r>
              <a:rPr lang="cs-CZ" dirty="0" smtClean="0"/>
              <a:t>Zahájena výstavba Svatovítského chrámu</a:t>
            </a:r>
          </a:p>
          <a:p>
            <a:r>
              <a:rPr lang="cs-CZ" dirty="0" smtClean="0"/>
              <a:t>Nechal postavit Karlštejn</a:t>
            </a:r>
          </a:p>
          <a:p>
            <a:r>
              <a:rPr lang="cs-CZ" dirty="0" smtClean="0"/>
              <a:t>Roku 1348 založil vysokou školu – první univerzitu v Evropě</a:t>
            </a:r>
          </a:p>
          <a:p>
            <a:r>
              <a:rPr lang="cs-CZ" dirty="0" smtClean="0"/>
              <a:t>Za svou péči a zásluhy o český stát se mu říkalo – </a:t>
            </a:r>
            <a:r>
              <a:rPr lang="cs-CZ" dirty="0"/>
              <a:t>O</a:t>
            </a:r>
            <a:r>
              <a:rPr lang="cs-CZ" dirty="0" smtClean="0"/>
              <a:t>tec vlasti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byli rodiče Karla IV.?</a:t>
            </a:r>
          </a:p>
          <a:p>
            <a:r>
              <a:rPr lang="cs-CZ" dirty="0" smtClean="0"/>
              <a:t>Kde strávil mládí a získal vzdělání?</a:t>
            </a:r>
          </a:p>
          <a:p>
            <a:r>
              <a:rPr lang="cs-CZ" dirty="0" smtClean="0"/>
              <a:t>Jaké stavby byly za jeho vlády budovány?</a:t>
            </a:r>
          </a:p>
          <a:p>
            <a:r>
              <a:rPr lang="cs-CZ" dirty="0" smtClean="0"/>
              <a:t>Jakou významnou školu založil?</a:t>
            </a: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201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Karel IV.</vt:lpstr>
      <vt:lpstr>Prezentace aplikace PowerPoint</vt:lpstr>
      <vt:lpstr>Prezentace aplikace PowerPoint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Vlastimil Vlk</dc:creator>
  <cp:lastModifiedBy>jitka</cp:lastModifiedBy>
  <cp:revision>7</cp:revision>
  <dcterms:created xsi:type="dcterms:W3CDTF">2013-03-05T18:37:07Z</dcterms:created>
  <dcterms:modified xsi:type="dcterms:W3CDTF">2013-05-18T17:31:50Z</dcterms:modified>
</cp:coreProperties>
</file>