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E0815-78A9-4FB3-A22B-4F6D7B0F7017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2736F-E8F6-4B28-BDC9-CCEDBC0D3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470810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VY_32_INOVACE_7c</a:t>
                      </a:r>
                      <a:r>
                        <a:rPr lang="cs-CZ" baseline="0" dirty="0" smtClean="0"/>
                        <a:t>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Vlastivěda 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Seznámení se s naší </a:t>
            </a:r>
            <a:r>
              <a:rPr lang="cs-CZ" dirty="0" smtClean="0"/>
              <a:t>vlastí</a:t>
            </a:r>
          </a:p>
          <a:p>
            <a:r>
              <a:rPr lang="cs-CZ" dirty="0" smtClean="0"/>
              <a:t>Poloha</a:t>
            </a:r>
          </a:p>
          <a:p>
            <a:r>
              <a:rPr lang="cs-CZ" dirty="0" smtClean="0"/>
              <a:t>Hranice</a:t>
            </a:r>
          </a:p>
          <a:p>
            <a:r>
              <a:rPr lang="cs-CZ" dirty="0" smtClean="0"/>
              <a:t>sousední země</a:t>
            </a:r>
          </a:p>
          <a:p>
            <a:r>
              <a:rPr lang="cs-CZ" dirty="0" smtClean="0"/>
              <a:t>Obyvatelstvo</a:t>
            </a:r>
          </a:p>
          <a:p>
            <a:r>
              <a:rPr lang="cs-CZ" dirty="0" smtClean="0"/>
              <a:t>státní symboly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1512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NAŠE ZEMĚ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Naše vlast se jmenuje Česká Republika</a:t>
            </a:r>
          </a:p>
          <a:p>
            <a:r>
              <a:rPr lang="cs-CZ" sz="1600" dirty="0" smtClean="0"/>
              <a:t>Vnitrozemský stát, leží ve střední Evropě</a:t>
            </a:r>
          </a:p>
          <a:p>
            <a:r>
              <a:rPr lang="cs-CZ" sz="1600" dirty="0" smtClean="0"/>
              <a:t>Státní hranice – oddělení od ostatních států</a:t>
            </a:r>
          </a:p>
          <a:p>
            <a:r>
              <a:rPr lang="cs-CZ" sz="1600" dirty="0" smtClean="0"/>
              <a:t>Do jiných států můžeme přes hraniční přechody</a:t>
            </a:r>
          </a:p>
          <a:p>
            <a:r>
              <a:rPr lang="cs-CZ" sz="1600" dirty="0" smtClean="0"/>
              <a:t>U nás nejblíže – Rozvadov</a:t>
            </a:r>
          </a:p>
          <a:p>
            <a:r>
              <a:rPr lang="cs-CZ" sz="1600" dirty="0" smtClean="0"/>
              <a:t>Sousední Země – Německo, Polsko, Slovensko, Rakousko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429000"/>
            <a:ext cx="5604472" cy="3140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Náš stát se skládá – Čechy, Morava, Slezsko</a:t>
            </a:r>
          </a:p>
          <a:p>
            <a:r>
              <a:rPr lang="cs-CZ" sz="2800" dirty="0" smtClean="0"/>
              <a:t>Přes 10 miliónů obyvatel</a:t>
            </a:r>
          </a:p>
          <a:p>
            <a:r>
              <a:rPr lang="cs-CZ" sz="2800" dirty="0" smtClean="0"/>
              <a:t>Česká republika vznikla 1.1.1993</a:t>
            </a:r>
          </a:p>
          <a:p>
            <a:r>
              <a:rPr lang="cs-CZ" sz="2800" dirty="0" smtClean="0"/>
              <a:t>28. říjen vznik samostatné Československé republiky</a:t>
            </a:r>
          </a:p>
          <a:p>
            <a:r>
              <a:rPr lang="cs-CZ" sz="2800" dirty="0" smtClean="0"/>
              <a:t>Hlavní město – Praha – sídlo prezidenta</a:t>
            </a:r>
          </a:p>
          <a:p>
            <a:r>
              <a:rPr lang="cs-CZ" sz="2800" dirty="0" smtClean="0"/>
              <a:t>Státní symboly – státní vlajka, znak a hymna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645024"/>
            <a:ext cx="5714746" cy="3212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Otázky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Kde leží ČR?</a:t>
            </a:r>
          </a:p>
          <a:p>
            <a:r>
              <a:rPr lang="cs-CZ" sz="3600" dirty="0" smtClean="0"/>
              <a:t>Kdy vznikla Česká republika?</a:t>
            </a:r>
          </a:p>
          <a:p>
            <a:r>
              <a:rPr lang="cs-CZ" sz="3600" dirty="0" smtClean="0"/>
              <a:t>Jaké je hlavní město ČR?</a:t>
            </a:r>
          </a:p>
          <a:p>
            <a:r>
              <a:rPr lang="cs-CZ" sz="3600" dirty="0" smtClean="0"/>
              <a:t>Jaké jsou státní symboly?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200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NAŠE ZEMĚ</vt:lpstr>
      <vt:lpstr>Kde žijeme?</vt:lpstr>
      <vt:lpstr>Prezentace aplikace PowerPoint</vt:lpstr>
      <vt:lpstr>Otázky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Země</dc:title>
  <dc:creator>Mates</dc:creator>
  <cp:lastModifiedBy>jitka</cp:lastModifiedBy>
  <cp:revision>9</cp:revision>
  <dcterms:created xsi:type="dcterms:W3CDTF">2013-03-01T21:50:00Z</dcterms:created>
  <dcterms:modified xsi:type="dcterms:W3CDTF">2013-05-18T17:32:13Z</dcterms:modified>
</cp:coreProperties>
</file>