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56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129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18C-56EE-47A0-AF85-94F6CFC27A94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70400-B7E3-4278-8EC2-D4B808EA7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18C-56EE-47A0-AF85-94F6CFC27A94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70400-B7E3-4278-8EC2-D4B808EA7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18C-56EE-47A0-AF85-94F6CFC27A94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70400-B7E3-4278-8EC2-D4B808EA7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18C-56EE-47A0-AF85-94F6CFC27A94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70400-B7E3-4278-8EC2-D4B808EA7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18C-56EE-47A0-AF85-94F6CFC27A94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70400-B7E3-4278-8EC2-D4B808EA7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18C-56EE-47A0-AF85-94F6CFC27A94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70400-B7E3-4278-8EC2-D4B808EA7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18C-56EE-47A0-AF85-94F6CFC27A94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70400-B7E3-4278-8EC2-D4B808EA7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18C-56EE-47A0-AF85-94F6CFC27A94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70400-B7E3-4278-8EC2-D4B808EA7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18C-56EE-47A0-AF85-94F6CFC27A94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70400-B7E3-4278-8EC2-D4B808EA7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18C-56EE-47A0-AF85-94F6CFC27A94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70400-B7E3-4278-8EC2-D4B808EA7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3C18C-56EE-47A0-AF85-94F6CFC27A94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70400-B7E3-4278-8EC2-D4B808EA7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33">
            <a:alpha val="5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3C18C-56EE-47A0-AF85-94F6CFC27A94}" type="datetimeFigureOut">
              <a:rPr lang="cs-CZ" smtClean="0"/>
              <a:pPr/>
              <a:t>18.5.2013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770400-B7E3-4278-8EC2-D4B808EA781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5731180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Šárka</a:t>
                      </a:r>
                      <a:r>
                        <a:rPr lang="cs-CZ" baseline="0" dirty="0" smtClean="0"/>
                        <a:t> Jandová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r>
                        <a:rPr lang="cs-CZ" smtClean="0"/>
                        <a:t>:       VY_32_INOVACE_7C</a:t>
                      </a:r>
                      <a:r>
                        <a:rPr lang="cs-CZ" baseline="0" smtClean="0"/>
                        <a:t>_06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Vlastivěda4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789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Přemysl Otakar </a:t>
            </a:r>
            <a:r>
              <a:rPr lang="cs-CZ" dirty="0" smtClean="0"/>
              <a:t>I.</a:t>
            </a:r>
          </a:p>
          <a:p>
            <a:r>
              <a:rPr lang="cs-CZ" dirty="0" smtClean="0"/>
              <a:t>Přemysl </a:t>
            </a:r>
            <a:r>
              <a:rPr lang="cs-CZ" dirty="0"/>
              <a:t>Otakar </a:t>
            </a:r>
            <a:r>
              <a:rPr lang="cs-CZ" dirty="0" smtClean="0"/>
              <a:t>II.</a:t>
            </a:r>
          </a:p>
          <a:p>
            <a:r>
              <a:rPr lang="cs-CZ" dirty="0" smtClean="0"/>
              <a:t>Jejich život</a:t>
            </a:r>
          </a:p>
          <a:p>
            <a:r>
              <a:rPr lang="cs-CZ" dirty="0" smtClean="0"/>
              <a:t>Zásluhy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Autorem tohoto materiálu a všech jeho částí, není-li uvedeno jinak je Mgr. Šárka Jandová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54408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6597352"/>
          </a:xfrm>
        </p:spPr>
        <p:txBody>
          <a:bodyPr>
            <a:normAutofit/>
          </a:bodyPr>
          <a:lstStyle/>
          <a:p>
            <a:r>
              <a:rPr lang="cs-CZ" sz="9600" dirty="0" smtClean="0"/>
              <a:t>České</a:t>
            </a:r>
            <a:r>
              <a:rPr lang="cs-CZ" sz="9600" baseline="0" dirty="0" smtClean="0"/>
              <a:t> království</a:t>
            </a:r>
            <a:endParaRPr lang="cs-CZ" sz="9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Přemysl Otakar 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Z</a:t>
            </a:r>
            <a:r>
              <a:rPr lang="cs-CZ" dirty="0" smtClean="0"/>
              <a:t>ískal od německého císaře dědičný královský titul roku 1212</a:t>
            </a:r>
          </a:p>
          <a:p>
            <a:r>
              <a:rPr lang="cs-CZ" dirty="0" smtClean="0"/>
              <a:t>Rozhodl, že následníkem trůnu bude prvorozený královský syn</a:t>
            </a:r>
          </a:p>
          <a:p>
            <a:r>
              <a:rPr lang="cs-CZ" dirty="0" smtClean="0"/>
              <a:t>Znakem Českého království se stal stříbrný lev v červeném poli.</a:t>
            </a:r>
          </a:p>
          <a:p>
            <a:r>
              <a:rPr lang="cs-CZ" dirty="0" smtClean="0"/>
              <a:t>Zakládala se města, konaly se trhy</a:t>
            </a:r>
          </a:p>
          <a:p>
            <a:r>
              <a:rPr lang="cs-CZ" dirty="0" smtClean="0"/>
              <a:t>Zakládaly se nové vesnice</a:t>
            </a:r>
          </a:p>
          <a:p>
            <a:r>
              <a:rPr lang="cs-CZ" dirty="0" smtClean="0"/>
              <a:t>Rolníci hospodařili na poli, odváděli poplatky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Přemysl Otakar 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Rozšířil České království až k Jaderskému moři</a:t>
            </a:r>
          </a:p>
          <a:p>
            <a:r>
              <a:rPr lang="cs-CZ" dirty="0" smtClean="0"/>
              <a:t>Budovaly se hrady</a:t>
            </a:r>
          </a:p>
          <a:p>
            <a:r>
              <a:rPr lang="cs-CZ" dirty="0" smtClean="0"/>
              <a:t>U Kutné Hory – ložiska stříbra – král Václav II. nechal razit pražské groše – platilo v celé Evropě</a:t>
            </a:r>
          </a:p>
          <a:p>
            <a:r>
              <a:rPr lang="cs-CZ" dirty="0" smtClean="0"/>
              <a:t>Sláva přemyslovského rodu končila – Václav III. byl roku 1306 zavražděn</a:t>
            </a:r>
          </a:p>
          <a:p>
            <a:r>
              <a:rPr lang="cs-CZ" dirty="0" smtClean="0"/>
              <a:t>Nezanechal nástupce – vlády se ujali </a:t>
            </a:r>
            <a:r>
              <a:rPr lang="cs-CZ" dirty="0" err="1" smtClean="0"/>
              <a:t>Lucemburkové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Který panovník získal korunu dědičně? </a:t>
            </a:r>
          </a:p>
          <a:p>
            <a:r>
              <a:rPr lang="cs-CZ" dirty="0" smtClean="0"/>
              <a:t>Které další krále z rodu Přemyslovců znáš?</a:t>
            </a:r>
          </a:p>
          <a:p>
            <a:r>
              <a:rPr lang="cs-CZ" dirty="0" smtClean="0"/>
              <a:t>Proč smrtí Václava III. Skončila vláda Přemyslovců?</a:t>
            </a:r>
          </a:p>
          <a:p>
            <a:r>
              <a:rPr lang="cs-CZ" dirty="0" smtClean="0"/>
              <a:t>Který rod se ujal v Čechách vlády? 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 informací</a:t>
            </a:r>
            <a:endParaRPr lang="cs-CZ" dirty="0"/>
          </a:p>
        </p:txBody>
      </p:sp>
      <p:sp>
        <p:nvSpPr>
          <p:cNvPr id="8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cs-CZ" dirty="0" smtClean="0"/>
              <a:t>Otevřená galerie Microsoft Office</a:t>
            </a:r>
          </a:p>
          <a:p>
            <a:r>
              <a:rPr lang="cs-CZ" dirty="0" smtClean="0"/>
              <a:t>Vlastní zdroje</a:t>
            </a:r>
          </a:p>
          <a:p>
            <a:r>
              <a:rPr lang="cs-CZ" dirty="0" smtClean="0"/>
              <a:t>DVOŘÁKOVÁ</a:t>
            </a:r>
            <a:r>
              <a:rPr lang="cs-CZ" dirty="0"/>
              <a:t>, Michaela a Ladislav PODROUŽEK. </a:t>
            </a:r>
            <a:r>
              <a:rPr lang="cs-CZ" i="1" dirty="0"/>
              <a:t>Vlastivěda pro 4. ročník základní školy</a:t>
            </a:r>
            <a:r>
              <a:rPr lang="cs-CZ" dirty="0"/>
              <a:t>. 2. </a:t>
            </a:r>
            <a:r>
              <a:rPr lang="cs-CZ" dirty="0" err="1"/>
              <a:t>přeprac</a:t>
            </a:r>
            <a:r>
              <a:rPr lang="cs-CZ" dirty="0"/>
              <a:t>. vyd. Praha: SPN - pedagogické nakladatelství, 2002, 64 s. ISBN 80-723-5184-2.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252</Words>
  <Application>Microsoft Office PowerPoint</Application>
  <PresentationFormat>Předvádění na obrazovce (4:3)</PresentationFormat>
  <Paragraphs>36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Anotace</vt:lpstr>
      <vt:lpstr>České království</vt:lpstr>
      <vt:lpstr>Přemysl Otakar I.</vt:lpstr>
      <vt:lpstr>Přemysl Otakar II.</vt:lpstr>
      <vt:lpstr>Otázky</vt:lpstr>
      <vt:lpstr>Použité zdroje informací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Vlastimil Vlk</dc:creator>
  <cp:lastModifiedBy>jitka</cp:lastModifiedBy>
  <cp:revision>7</cp:revision>
  <dcterms:created xsi:type="dcterms:W3CDTF">2013-03-05T18:27:43Z</dcterms:created>
  <dcterms:modified xsi:type="dcterms:W3CDTF">2013-05-18T17:40:44Z</dcterms:modified>
</cp:coreProperties>
</file>