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3" r:id="rId3"/>
    <p:sldId id="256" r:id="rId4"/>
    <p:sldId id="257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5A006-FFF2-4305-B1B5-C6B61469BE4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2501-DBAE-415E-86B5-A57FB1D4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5A006-FFF2-4305-B1B5-C6B61469BE4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2501-DBAE-415E-86B5-A57FB1D4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5A006-FFF2-4305-B1B5-C6B61469BE4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2501-DBAE-415E-86B5-A57FB1D4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5A006-FFF2-4305-B1B5-C6B61469BE4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2501-DBAE-415E-86B5-A57FB1D4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5A006-FFF2-4305-B1B5-C6B61469BE4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2501-DBAE-415E-86B5-A57FB1D4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5A006-FFF2-4305-B1B5-C6B61469BE4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2501-DBAE-415E-86B5-A57FB1D4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5A006-FFF2-4305-B1B5-C6B61469BE4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2501-DBAE-415E-86B5-A57FB1D4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5A006-FFF2-4305-B1B5-C6B61469BE4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2501-DBAE-415E-86B5-A57FB1D4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5A006-FFF2-4305-B1B5-C6B61469BE4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2501-DBAE-415E-86B5-A57FB1D4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5A006-FFF2-4305-B1B5-C6B61469BE4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2501-DBAE-415E-86B5-A57FB1D4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5A006-FFF2-4305-B1B5-C6B61469BE4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A2501-DBAE-415E-86B5-A57FB1D4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B5A006-FFF2-4305-B1B5-C6B61469BE45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DA2501-DBAE-415E-86B5-A57FB1D447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34590436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 VY_32_INOVACE_7C</a:t>
                      </a:r>
                      <a:r>
                        <a:rPr lang="cs-CZ" baseline="0" smtClean="0"/>
                        <a:t>_07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</a:t>
                      </a:r>
                      <a:r>
                        <a:rPr lang="cs-CZ" baseline="0" dirty="0" smtClean="0"/>
                        <a:t>   </a:t>
                      </a:r>
                      <a:r>
                        <a:rPr lang="cs-CZ" dirty="0" smtClean="0"/>
                        <a:t>Vlastivěda4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Seznámení s kmeny Přemyslovců a </a:t>
            </a:r>
            <a:r>
              <a:rPr lang="cs-CZ" dirty="0" smtClean="0"/>
              <a:t>Charvátů</a:t>
            </a:r>
          </a:p>
          <a:p>
            <a:r>
              <a:rPr lang="cs-CZ" dirty="0" smtClean="0"/>
              <a:t> </a:t>
            </a:r>
            <a:r>
              <a:rPr lang="cs-CZ" dirty="0"/>
              <a:t>boje o </a:t>
            </a:r>
            <a:r>
              <a:rPr lang="cs-CZ" dirty="0" smtClean="0"/>
              <a:t>moc</a:t>
            </a:r>
          </a:p>
          <a:p>
            <a:r>
              <a:rPr lang="cs-CZ" dirty="0" smtClean="0"/>
              <a:t>kníže Oldřich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27157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6858000"/>
          </a:xfrm>
        </p:spPr>
        <p:txBody>
          <a:bodyPr>
            <a:normAutofit/>
          </a:bodyPr>
          <a:lstStyle/>
          <a:p>
            <a:r>
              <a:rPr lang="cs-CZ" sz="9600" dirty="0" smtClean="0"/>
              <a:t>Český přemyslovský stát - počátky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Počátkem 10. století ovládaly území Čech jen dva mocné kmeny – Čechové – vládli Přemyslovci a Charváti – vládli Slavníkovci</a:t>
            </a:r>
          </a:p>
          <a:p>
            <a:r>
              <a:rPr lang="cs-CZ" sz="2800" dirty="0" smtClean="0"/>
              <a:t>Z rodu Přemyslovců pocházel první historicky doložený český kníže – Bořivoj</a:t>
            </a:r>
          </a:p>
          <a:p>
            <a:r>
              <a:rPr lang="cs-CZ" sz="2800" dirty="0" smtClean="0"/>
              <a:t>Přesídlil do Prahy – dal postavit kostel, budoucí základ Pražského hradu</a:t>
            </a:r>
          </a:p>
          <a:p>
            <a:r>
              <a:rPr lang="cs-CZ" sz="2800" dirty="0" smtClean="0"/>
              <a:t>Po jeho smrti se ujal vlády jeho vnuk – kníže Václav, byl vzdělaný, měl mnoho nepřátel v rodě</a:t>
            </a:r>
          </a:p>
          <a:p>
            <a:endParaRPr lang="cs-CZ" sz="2800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dirty="0" smtClean="0"/>
              <a:t>Mladší bratr Boleslav ho nechal 28.10. 935 zavraždit.</a:t>
            </a:r>
          </a:p>
          <a:p>
            <a:r>
              <a:rPr lang="cs-CZ" dirty="0" smtClean="0"/>
              <a:t>Ujal se vlády a rok 995 nechal zavraždit všechny Slavníkovce</a:t>
            </a:r>
          </a:p>
          <a:p>
            <a:r>
              <a:rPr lang="cs-CZ" dirty="0" smtClean="0"/>
              <a:t>Po zavraždění byl Václav prohlášen za svatého</a:t>
            </a:r>
          </a:p>
          <a:p>
            <a:r>
              <a:rPr lang="cs-CZ" dirty="0" smtClean="0"/>
              <a:t>Stal se patronem české země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/>
              <a:t>Český stát pak upevnil kníže Oldřich</a:t>
            </a:r>
          </a:p>
          <a:p>
            <a:r>
              <a:rPr lang="cs-CZ" dirty="0" smtClean="0"/>
              <a:t>Připojil k Čechám Moravu</a:t>
            </a:r>
          </a:p>
          <a:p>
            <a:r>
              <a:rPr lang="cs-CZ" dirty="0" smtClean="0"/>
              <a:t>Jeho syn stanovil v přemyslovském rodě pravidla nástupnictví</a:t>
            </a:r>
          </a:p>
          <a:p>
            <a:r>
              <a:rPr lang="cs-CZ" dirty="0" smtClean="0"/>
              <a:t>Bude vládnout nejstarší muž přemyslovského rodu.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Otázky</a:t>
            </a:r>
            <a:endParaRPr lang="cs-CZ" sz="8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kmeny vládli v Čechách počátkem 10.století?</a:t>
            </a:r>
          </a:p>
          <a:p>
            <a:r>
              <a:rPr lang="cs-CZ" dirty="0" smtClean="0"/>
              <a:t>Kdo byl první český kníže?</a:t>
            </a:r>
          </a:p>
          <a:p>
            <a:r>
              <a:rPr lang="cs-CZ" dirty="0" smtClean="0"/>
              <a:t>Jak se jmenoval jeho vnuk, co o něm víš?</a:t>
            </a:r>
          </a:p>
          <a:p>
            <a:r>
              <a:rPr lang="cs-CZ" dirty="0" smtClean="0"/>
              <a:t>Kdo stanovil </a:t>
            </a:r>
            <a:r>
              <a:rPr lang="cs-CZ" smtClean="0"/>
              <a:t>pravidla nástupnictví?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609600" y="17526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Otevřená galerie Microsoft Office</a:t>
            </a:r>
          </a:p>
          <a:p>
            <a:r>
              <a:rPr lang="cs-CZ" smtClean="0"/>
              <a:t>Vlastní zdroje</a:t>
            </a:r>
          </a:p>
          <a:p>
            <a:r>
              <a:rPr lang="cs-CZ" smtClean="0"/>
              <a:t>DVOŘÁKOVÁ, Michaela a Ladislav PODROUŽEK. </a:t>
            </a:r>
            <a:r>
              <a:rPr lang="cs-CZ" i="1" smtClean="0"/>
              <a:t>Vlastivěda pro 4. ročník základní školy</a:t>
            </a:r>
            <a:r>
              <a:rPr lang="cs-CZ" smtClean="0"/>
              <a:t>. 2. přeprac. vyd. Praha: SPN - pedagogické nakladatelství, 2002, 64 s. ISBN 80-723-5184-2.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246</Words>
  <Application>Microsoft Office PowerPoint</Application>
  <PresentationFormat>Předvádění na obrazovce (4:3)</PresentationFormat>
  <Paragraphs>34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Český přemyslovský stát - počátky</vt:lpstr>
      <vt:lpstr>Prezentace aplikace PowerPoint</vt:lpstr>
      <vt:lpstr>Prezentace aplikace PowerPoint</vt:lpstr>
      <vt:lpstr>Prezentace aplikace PowerPoint</vt:lpstr>
      <vt:lpstr>Otázky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přemyslovský stát - počátky</dc:title>
  <dc:creator>Mates</dc:creator>
  <cp:lastModifiedBy>jitka</cp:lastModifiedBy>
  <cp:revision>8</cp:revision>
  <dcterms:created xsi:type="dcterms:W3CDTF">2013-03-04T14:55:16Z</dcterms:created>
  <dcterms:modified xsi:type="dcterms:W3CDTF">2013-05-18T17:41:09Z</dcterms:modified>
</cp:coreProperties>
</file>