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1E3C-337B-4925-93E2-E479F5EB24B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766C6-074E-469A-BE26-487356CF1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1E3C-337B-4925-93E2-E479F5EB24B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766C6-074E-469A-BE26-487356CF1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1E3C-337B-4925-93E2-E479F5EB24B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766C6-074E-469A-BE26-487356CF1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1E3C-337B-4925-93E2-E479F5EB24B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766C6-074E-469A-BE26-487356CF1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1E3C-337B-4925-93E2-E479F5EB24B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766C6-074E-469A-BE26-487356CF1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1E3C-337B-4925-93E2-E479F5EB24B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766C6-074E-469A-BE26-487356CF1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1E3C-337B-4925-93E2-E479F5EB24B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766C6-074E-469A-BE26-487356CF1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1E3C-337B-4925-93E2-E479F5EB24B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766C6-074E-469A-BE26-487356CF1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1E3C-337B-4925-93E2-E479F5EB24B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766C6-074E-469A-BE26-487356CF1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1E3C-337B-4925-93E2-E479F5EB24B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766C6-074E-469A-BE26-487356CF1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AF1E3C-337B-4925-93E2-E479F5EB24B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766C6-074E-469A-BE26-487356CF1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  <a:alpha val="7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AF1E3C-337B-4925-93E2-E479F5EB24B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2766C6-074E-469A-BE26-487356CF1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754931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VY_32_INOVACE_7C</a:t>
                      </a:r>
                      <a:r>
                        <a:rPr lang="cs-CZ" baseline="0" dirty="0" smtClean="0"/>
                        <a:t>_08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Vlastivěda4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Seznámení se s fungováním </a:t>
            </a:r>
            <a:r>
              <a:rPr lang="cs-CZ" dirty="0" smtClean="0"/>
              <a:t>zákonů</a:t>
            </a:r>
          </a:p>
          <a:p>
            <a:r>
              <a:rPr lang="cs-CZ" dirty="0" smtClean="0"/>
              <a:t>co </a:t>
            </a:r>
            <a:r>
              <a:rPr lang="cs-CZ" dirty="0"/>
              <a:t>je to demokratický </a:t>
            </a:r>
            <a:r>
              <a:rPr lang="cs-CZ" dirty="0" smtClean="0"/>
              <a:t>stát</a:t>
            </a:r>
          </a:p>
          <a:p>
            <a:r>
              <a:rPr lang="cs-CZ" dirty="0" smtClean="0"/>
              <a:t>vykonávání zákonů</a:t>
            </a:r>
          </a:p>
          <a:p>
            <a:r>
              <a:rPr lang="cs-CZ" dirty="0" smtClean="0"/>
              <a:t>ministerstva </a:t>
            </a:r>
          </a:p>
          <a:p>
            <a:endParaRPr lang="cs-CZ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3024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685800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Česká republika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Zákony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Nejvyšší zákon- Ústava České republiky</a:t>
            </a:r>
          </a:p>
          <a:p>
            <a:r>
              <a:rPr lang="cs-CZ" sz="3600" dirty="0" smtClean="0"/>
              <a:t>ČR je demokratický stát</a:t>
            </a:r>
          </a:p>
          <a:p>
            <a:r>
              <a:rPr lang="cs-CZ" sz="3600" dirty="0" smtClean="0"/>
              <a:t>Občané si ve volbách volí své zástupce – poslance</a:t>
            </a:r>
          </a:p>
          <a:p>
            <a:r>
              <a:rPr lang="cs-CZ" sz="3600" dirty="0" smtClean="0"/>
              <a:t>Parlament ČR = shromáždění poslanců</a:t>
            </a:r>
          </a:p>
          <a:p>
            <a:r>
              <a:rPr lang="cs-CZ" sz="3600" dirty="0" smtClean="0"/>
              <a:t>Přijímají, schvalují zákony</a:t>
            </a:r>
            <a:endParaRPr lang="cs-CZ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Vykonávání zákonů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Vykonávání zákonů a řízení státu má za úkol vláda</a:t>
            </a:r>
          </a:p>
          <a:p>
            <a:r>
              <a:rPr lang="cs-CZ" dirty="0" smtClean="0"/>
              <a:t>Složena z ministrů</a:t>
            </a:r>
          </a:p>
          <a:p>
            <a:r>
              <a:rPr lang="cs-CZ" dirty="0" smtClean="0"/>
              <a:t>Ministerstvo obrany, zdravotnictví, dopravy, školství, průmyslu, zahraničí, bezpečnosti</a:t>
            </a:r>
          </a:p>
          <a:p>
            <a:r>
              <a:rPr lang="cs-CZ" dirty="0" smtClean="0"/>
              <a:t>V čele vlády – premiér  </a:t>
            </a:r>
          </a:p>
          <a:p>
            <a:r>
              <a:rPr lang="cs-CZ" dirty="0" smtClean="0"/>
              <a:t>Nejvyšším představitelem státu - prezident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Otázky 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Jaký je nevyšší zákon v ČR?</a:t>
            </a:r>
          </a:p>
          <a:p>
            <a:r>
              <a:rPr lang="cs-CZ" dirty="0" smtClean="0"/>
              <a:t>Shromáždění poslanců se nazývá?</a:t>
            </a:r>
          </a:p>
          <a:p>
            <a:r>
              <a:rPr lang="cs-CZ" dirty="0" smtClean="0"/>
              <a:t>Co má za úkoly?</a:t>
            </a:r>
          </a:p>
          <a:p>
            <a:r>
              <a:rPr lang="cs-CZ" dirty="0" smtClean="0"/>
              <a:t>Co má za úkol vláda?</a:t>
            </a:r>
          </a:p>
          <a:p>
            <a:r>
              <a:rPr lang="cs-CZ" dirty="0" smtClean="0"/>
              <a:t>Z koho se vláda skládá?</a:t>
            </a:r>
          </a:p>
          <a:p>
            <a:r>
              <a:rPr lang="cs-CZ" dirty="0" smtClean="0"/>
              <a:t>Kdo je nejvyšší představitel státu?</a:t>
            </a:r>
          </a:p>
          <a:p>
            <a:endParaRPr lang="cs-CZ" sz="1600" dirty="0" smtClean="0"/>
          </a:p>
          <a:p>
            <a:endParaRPr lang="cs-CZ" sz="1600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DVOŘÁKOVÁ</a:t>
            </a:r>
            <a:r>
              <a:rPr lang="cs-CZ" dirty="0"/>
              <a:t>, Michaela a Ladislav PODROUŽEK. </a:t>
            </a:r>
            <a:r>
              <a:rPr lang="cs-CZ" i="1" dirty="0"/>
              <a:t>Vlastivěda pro 4. ročník základní školy</a:t>
            </a:r>
            <a:r>
              <a:rPr lang="cs-CZ" dirty="0"/>
              <a:t>. 2.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2002, 64 s. ISBN 80-723-5184-2.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194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Česká republika</vt:lpstr>
      <vt:lpstr>Zákony</vt:lpstr>
      <vt:lpstr>Vykonávání zákonů</vt:lpstr>
      <vt:lpstr>Otázky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Republika</dc:title>
  <dc:creator>Mates</dc:creator>
  <cp:lastModifiedBy>jitka</cp:lastModifiedBy>
  <cp:revision>8</cp:revision>
  <dcterms:created xsi:type="dcterms:W3CDTF">2013-03-01T21:57:48Z</dcterms:created>
  <dcterms:modified xsi:type="dcterms:W3CDTF">2013-05-18T17:41:32Z</dcterms:modified>
</cp:coreProperties>
</file>