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C75E9-02D3-4890-A85E-A67B7C75A7B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96E4F-23FB-42A9-9910-86AC0CB27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959907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 VY_32_INOVACE_</a:t>
                      </a:r>
                      <a:r>
                        <a:rPr lang="cs-CZ" baseline="0" smtClean="0"/>
                        <a:t>7C_09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Vlastivěda4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Počet </a:t>
            </a:r>
            <a:r>
              <a:rPr lang="cs-CZ" dirty="0" smtClean="0"/>
              <a:t>obyvatel</a:t>
            </a:r>
          </a:p>
          <a:p>
            <a:r>
              <a:rPr lang="cs-CZ" dirty="0" smtClean="0"/>
              <a:t>Složení</a:t>
            </a:r>
          </a:p>
          <a:p>
            <a:r>
              <a:rPr lang="cs-CZ" dirty="0" smtClean="0"/>
              <a:t>velká </a:t>
            </a:r>
            <a:r>
              <a:rPr lang="cs-CZ" dirty="0"/>
              <a:t>města </a:t>
            </a:r>
            <a:r>
              <a:rPr lang="cs-CZ" dirty="0" smtClean="0"/>
              <a:t>ČR</a:t>
            </a:r>
          </a:p>
          <a:p>
            <a:r>
              <a:rPr lang="cs-CZ" dirty="0" smtClean="0"/>
              <a:t>úřední jazyk</a:t>
            </a:r>
          </a:p>
          <a:p>
            <a:r>
              <a:rPr lang="cs-CZ" dirty="0" smtClean="0"/>
              <a:t>Nářečí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280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858000"/>
          </a:xfrm>
        </p:spPr>
        <p:txBody>
          <a:bodyPr>
            <a:normAutofit/>
          </a:bodyPr>
          <a:lstStyle/>
          <a:p>
            <a:r>
              <a:rPr lang="cs-CZ" sz="9600" dirty="0" smtClean="0"/>
              <a:t>Obyvatelstvo ČR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r>
              <a:rPr lang="cs-CZ" sz="4000" dirty="0" smtClean="0"/>
              <a:t>ČR má přes 10 miliónů obyvatel</a:t>
            </a:r>
          </a:p>
          <a:p>
            <a:r>
              <a:rPr lang="cs-CZ" sz="4000" dirty="0" smtClean="0"/>
              <a:t>Úřední jazyk – český jazyk</a:t>
            </a:r>
          </a:p>
          <a:p>
            <a:r>
              <a:rPr lang="cs-CZ" sz="4000" dirty="0" smtClean="0"/>
              <a:t>Většina obyvatel žije ve městech</a:t>
            </a:r>
          </a:p>
          <a:p>
            <a:r>
              <a:rPr lang="cs-CZ" sz="4000" dirty="0" smtClean="0"/>
              <a:t>Naše velká města – Praha, Brno, Ostrava, Plzeň, Olomouc, Liberec, České Budějovice,</a:t>
            </a:r>
            <a:r>
              <a:rPr lang="cs-CZ" sz="4000" dirty="0"/>
              <a:t> </a:t>
            </a:r>
            <a:r>
              <a:rPr lang="cs-CZ" sz="4000" dirty="0" smtClean="0"/>
              <a:t>Ústí nad Labem, Hradec Králové, Pardubice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4000" dirty="0" smtClean="0"/>
              <a:t>Obyvatelstvo tvoří – Češi, Moravané, Slezané a národnostní menšiny</a:t>
            </a:r>
          </a:p>
          <a:p>
            <a:r>
              <a:rPr lang="cs-CZ" sz="4000" dirty="0" smtClean="0"/>
              <a:t>Kromě českého jazyka mluví lidé nářečím – Chodsko, Hanácko, Slovácko, Horácko, Valašsko – národopisné oblasti</a:t>
            </a:r>
          </a:p>
          <a:p>
            <a:r>
              <a:rPr lang="cs-CZ" sz="4000" dirty="0" smtClean="0"/>
              <a:t>Kroje, lidové tradice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Otázky 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Kolik má ČR obyvatel?</a:t>
            </a:r>
          </a:p>
          <a:p>
            <a:r>
              <a:rPr lang="cs-CZ" sz="3600" dirty="0" smtClean="0"/>
              <a:t>Jaký je úřední jazyk?</a:t>
            </a:r>
          </a:p>
          <a:p>
            <a:r>
              <a:rPr lang="cs-CZ" sz="3600" dirty="0" smtClean="0"/>
              <a:t>Obyvatelstvo ČR tvoří?</a:t>
            </a:r>
          </a:p>
          <a:p>
            <a:r>
              <a:rPr lang="cs-CZ" sz="3600" dirty="0" smtClean="0"/>
              <a:t>Jak se mluví v některých národopisných oblastech?</a:t>
            </a:r>
          </a:p>
          <a:p>
            <a:r>
              <a:rPr lang="cs-CZ" sz="3600" dirty="0" smtClean="0"/>
              <a:t>Jmenujte některé tyto oblasti</a:t>
            </a:r>
            <a:endParaRPr lang="cs-CZ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Microsoft Office</a:t>
            </a:r>
          </a:p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DVOŘÁKOVÁ</a:t>
            </a:r>
            <a:r>
              <a:rPr lang="cs-CZ" dirty="0"/>
              <a:t>, Michaela a Ladislav PODROUŽEK. </a:t>
            </a:r>
            <a:r>
              <a:rPr lang="cs-CZ" i="1" dirty="0"/>
              <a:t>Vlastivěda pro 4. ročník základní školy</a:t>
            </a:r>
            <a:r>
              <a:rPr lang="cs-CZ" dirty="0"/>
              <a:t>. 2. </a:t>
            </a:r>
            <a:r>
              <a:rPr lang="cs-CZ" dirty="0" err="1"/>
              <a:t>přeprac</a:t>
            </a:r>
            <a:r>
              <a:rPr lang="cs-CZ" dirty="0"/>
              <a:t>. vyd. Praha: SPN - pedagogické nakladatelství, 2002, 64 s. ISBN 80-723-5184-2.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218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Obyvatelstvo ČR</vt:lpstr>
      <vt:lpstr>Prezentace aplikace PowerPoint</vt:lpstr>
      <vt:lpstr>Prezentace aplikace PowerPoint</vt:lpstr>
      <vt:lpstr>Otázky 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Obyvatelstvo ČR</dc:title>
  <dc:creator>Mates</dc:creator>
  <cp:lastModifiedBy>jitka</cp:lastModifiedBy>
  <cp:revision>8</cp:revision>
  <dcterms:created xsi:type="dcterms:W3CDTF">2013-03-01T22:03:57Z</dcterms:created>
  <dcterms:modified xsi:type="dcterms:W3CDTF">2013-05-18T17:41:57Z</dcterms:modified>
</cp:coreProperties>
</file>