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073E5-5A8A-4387-99AE-EE4E870BCDE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024C6-C5F3-4D6B-90B2-86E203149E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70330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Seznámení s geografií </a:t>
            </a:r>
            <a:r>
              <a:rPr lang="cs-CZ" dirty="0" smtClean="0"/>
              <a:t>ČR</a:t>
            </a:r>
          </a:p>
          <a:p>
            <a:r>
              <a:rPr lang="cs-CZ" dirty="0" smtClean="0"/>
              <a:t>Pohořími</a:t>
            </a:r>
          </a:p>
          <a:p>
            <a:r>
              <a:rPr lang="cs-CZ" dirty="0" smtClean="0"/>
              <a:t>Nížinami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761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Povrch ČR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Naše republika je velmi členitá </a:t>
            </a:r>
          </a:p>
          <a:p>
            <a:r>
              <a:rPr lang="cs-CZ" sz="3600" dirty="0" smtClean="0"/>
              <a:t>Tvoří jí : nížiny, vysočiny, pohoří</a:t>
            </a:r>
          </a:p>
          <a:p>
            <a:r>
              <a:rPr lang="cs-CZ" sz="3600" dirty="0" smtClean="0"/>
              <a:t>Nejvyšší hora v ČR – Sněžka 1602 m</a:t>
            </a:r>
          </a:p>
          <a:p>
            <a:r>
              <a:rPr lang="cs-CZ" sz="3600" dirty="0" smtClean="0"/>
              <a:t>Leží v našem nejvyšším pohořím – Krkonoších</a:t>
            </a:r>
          </a:p>
          <a:p>
            <a:r>
              <a:rPr lang="cs-CZ" sz="3600" dirty="0" smtClean="0"/>
              <a:t>Naše další pohoří – Šumava, Krušné Hory, Jizerské hory, Orlické hory, Brdy, Českomoravská vrchovina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dirty="0" smtClean="0"/>
              <a:t>Nížiny – úrodné oblasti</a:t>
            </a:r>
          </a:p>
          <a:p>
            <a:r>
              <a:rPr lang="cs-CZ" dirty="0" smtClean="0"/>
              <a:t>Polabská nížina, Hornomoravský úval, Dolnomoravský úval, Dyjsko-Svratecký úval – nejúrodnější oblasti</a:t>
            </a:r>
          </a:p>
          <a:p>
            <a:r>
              <a:rPr lang="cs-CZ" dirty="0" smtClean="0"/>
              <a:t>Protékají 2 řeky – Dyje, Svratka</a:t>
            </a:r>
          </a:p>
          <a:p>
            <a:r>
              <a:rPr lang="cs-CZ" dirty="0" smtClean="0"/>
              <a:t>Kolem našich státních hranic – pohoří</a:t>
            </a:r>
          </a:p>
          <a:p>
            <a:r>
              <a:rPr lang="cs-CZ" dirty="0" smtClean="0"/>
              <a:t>Ve vnitrozemí – pahorkatiny, vrchoviny 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Test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je naše nejvyšší hora?</a:t>
            </a:r>
          </a:p>
          <a:p>
            <a:r>
              <a:rPr lang="cs-CZ" dirty="0" smtClean="0"/>
              <a:t>Kolik měří?</a:t>
            </a:r>
          </a:p>
          <a:p>
            <a:r>
              <a:rPr lang="cs-CZ" dirty="0" smtClean="0"/>
              <a:t>Kde ji najdeme?</a:t>
            </a:r>
          </a:p>
          <a:p>
            <a:r>
              <a:rPr lang="cs-CZ" dirty="0" smtClean="0"/>
              <a:t>Jaké jsou </a:t>
            </a:r>
            <a:r>
              <a:rPr lang="cs-CZ" smtClean="0"/>
              <a:t>naše nejúrodnější nížiny?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195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Povrch ČR</vt:lpstr>
      <vt:lpstr>Prezentace aplikace PowerPoint</vt:lpstr>
      <vt:lpstr>Prezentace aplikace PowerPoint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Mates</dc:creator>
  <cp:lastModifiedBy>jitka</cp:lastModifiedBy>
  <cp:revision>8</cp:revision>
  <dcterms:created xsi:type="dcterms:W3CDTF">2013-03-01T22:09:51Z</dcterms:created>
  <dcterms:modified xsi:type="dcterms:W3CDTF">2013-05-18T17:42:23Z</dcterms:modified>
</cp:coreProperties>
</file>