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7FC39-E7DE-40C8-A210-D4C03DE7DAB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37A21-3EAF-48DB-B8F7-45EF49FB3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35580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Seznámení s </a:t>
            </a:r>
            <a:r>
              <a:rPr lang="cs-CZ" dirty="0" smtClean="0"/>
              <a:t>řekami</a:t>
            </a:r>
          </a:p>
          <a:p>
            <a:r>
              <a:rPr lang="cs-CZ" dirty="0" smtClean="0"/>
              <a:t>Rybníky</a:t>
            </a:r>
          </a:p>
          <a:p>
            <a:r>
              <a:rPr lang="cs-CZ" dirty="0" smtClean="0"/>
              <a:t>chráněnými </a:t>
            </a:r>
            <a:r>
              <a:rPr lang="cs-CZ" dirty="0"/>
              <a:t>oblastmi </a:t>
            </a:r>
            <a:r>
              <a:rPr lang="cs-CZ" dirty="0" smtClean="0"/>
              <a:t>ČR</a:t>
            </a:r>
          </a:p>
          <a:p>
            <a:r>
              <a:rPr lang="cs-CZ" dirty="0" smtClean="0"/>
              <a:t>velké řeky</a:t>
            </a:r>
          </a:p>
          <a:p>
            <a:r>
              <a:rPr lang="cs-CZ" dirty="0" smtClean="0"/>
              <a:t>přehradní nádrže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001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Vodstvo ČR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Jihočeská oblast – Českobudějovická, Třeboňská pánev</a:t>
            </a:r>
          </a:p>
          <a:p>
            <a:r>
              <a:rPr lang="cs-CZ" sz="2400" dirty="0" smtClean="0"/>
              <a:t>Na jih od těchto pánví – Novohradské hory, Šumava</a:t>
            </a:r>
          </a:p>
          <a:p>
            <a:r>
              <a:rPr lang="cs-CZ" sz="2400" dirty="0" smtClean="0"/>
              <a:t>Jehličnaté lesy, močály, Černé, Čertovo, Plešné jezero</a:t>
            </a:r>
          </a:p>
          <a:p>
            <a:r>
              <a:rPr lang="cs-CZ" sz="2400" dirty="0" smtClean="0"/>
              <a:t>V jižních Čechách- mnoho rybníků- největší rybník – Rožmberk- pěkná příroda</a:t>
            </a:r>
          </a:p>
          <a:p>
            <a:r>
              <a:rPr lang="cs-CZ" sz="2400" dirty="0" smtClean="0"/>
              <a:t>Města – České Budějovice, Tábor</a:t>
            </a:r>
          </a:p>
          <a:p>
            <a:r>
              <a:rPr lang="cs-CZ" sz="2400" dirty="0" smtClean="0"/>
              <a:t>Třeboňsko, Šumava – chráněné oblasti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Jihočeskou oblast odvodňuje Vltava</a:t>
            </a:r>
          </a:p>
          <a:p>
            <a:r>
              <a:rPr lang="cs-CZ" sz="2000" dirty="0" smtClean="0"/>
              <a:t>Pramení na Šumavě</a:t>
            </a:r>
          </a:p>
          <a:p>
            <a:r>
              <a:rPr lang="cs-CZ" sz="2000" dirty="0" smtClean="0"/>
              <a:t>Přítoky Vltavy – zleva Otava, Berounka, zprava – Malše, Lužnice, Sázava</a:t>
            </a:r>
          </a:p>
          <a:p>
            <a:r>
              <a:rPr lang="cs-CZ" sz="2000" dirty="0" smtClean="0"/>
              <a:t>Přehradní nádrže – Lipno, Orlík, Slapy</a:t>
            </a:r>
          </a:p>
          <a:p>
            <a:r>
              <a:rPr lang="cs-CZ" sz="2000" dirty="0" smtClean="0"/>
              <a:t>U Mělníka se Vltava vlévá do Labe</a:t>
            </a:r>
          </a:p>
          <a:p>
            <a:r>
              <a:rPr lang="cs-CZ" sz="2000" dirty="0" smtClean="0"/>
              <a:t>Labe – nejvodnatější česká řeka</a:t>
            </a:r>
          </a:p>
          <a:p>
            <a:r>
              <a:rPr lang="cs-CZ" sz="2000" dirty="0" smtClean="0"/>
              <a:t>Pramení v Krkonoších</a:t>
            </a:r>
          </a:p>
          <a:p>
            <a:r>
              <a:rPr lang="cs-CZ" sz="2000" dirty="0" smtClean="0"/>
              <a:t>Vlévá se do Severního moře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6363" y="3573017"/>
            <a:ext cx="5017637" cy="328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Otázky 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Jaká znáš jezera na Šumavě?</a:t>
            </a:r>
          </a:p>
          <a:p>
            <a:r>
              <a:rPr lang="cs-CZ" sz="2800" dirty="0" smtClean="0"/>
              <a:t>Největší rybník v jižních Čechách?</a:t>
            </a:r>
          </a:p>
          <a:p>
            <a:r>
              <a:rPr lang="cs-CZ" sz="2800" dirty="0" smtClean="0"/>
              <a:t>Jaká znáš města v jižních Čechách?</a:t>
            </a:r>
          </a:p>
          <a:p>
            <a:r>
              <a:rPr lang="cs-CZ" sz="2800" dirty="0" smtClean="0"/>
              <a:t>Jaká řeka odvodňuje jihočeskou oblast?</a:t>
            </a:r>
          </a:p>
          <a:p>
            <a:r>
              <a:rPr lang="cs-CZ" sz="2800" dirty="0" smtClean="0"/>
              <a:t>Jaká je nejvodnatější řeka u nás? A kde pramení?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229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Vodstvo ČR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ČR</dc:title>
  <dc:creator>Mates</dc:creator>
  <cp:lastModifiedBy>jitka</cp:lastModifiedBy>
  <cp:revision>8</cp:revision>
  <dcterms:created xsi:type="dcterms:W3CDTF">2013-03-01T22:15:31Z</dcterms:created>
  <dcterms:modified xsi:type="dcterms:W3CDTF">2013-05-18T17:42:43Z</dcterms:modified>
</cp:coreProperties>
</file>