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56" r:id="rId4"/>
    <p:sldId id="257" r:id="rId5"/>
    <p:sldId id="258" r:id="rId6"/>
    <p:sldId id="259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DC29B-B420-4F8C-B358-39C4B718AE79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AE6F7-517A-4B0D-83CA-25DB234456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DC29B-B420-4F8C-B358-39C4B718AE79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AE6F7-517A-4B0D-83CA-25DB234456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DC29B-B420-4F8C-B358-39C4B718AE79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AE6F7-517A-4B0D-83CA-25DB234456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DC29B-B420-4F8C-B358-39C4B718AE79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AE6F7-517A-4B0D-83CA-25DB234456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DC29B-B420-4F8C-B358-39C4B718AE79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AE6F7-517A-4B0D-83CA-25DB234456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DC29B-B420-4F8C-B358-39C4B718AE79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AE6F7-517A-4B0D-83CA-25DB234456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DC29B-B420-4F8C-B358-39C4B718AE79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AE6F7-517A-4B0D-83CA-25DB234456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DC29B-B420-4F8C-B358-39C4B718AE79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AE6F7-517A-4B0D-83CA-25DB234456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DC29B-B420-4F8C-B358-39C4B718AE79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AE6F7-517A-4B0D-83CA-25DB234456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DC29B-B420-4F8C-B358-39C4B718AE79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AE6F7-517A-4B0D-83CA-25DB234456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DC29B-B420-4F8C-B358-39C4B718AE79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AE6F7-517A-4B0D-83CA-25DB234456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>
            <a:alpha val="6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BDC29B-B420-4F8C-B358-39C4B718AE79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AE6F7-517A-4B0D-83CA-25DB2344564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9200314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Šárka</a:t>
                      </a:r>
                      <a:r>
                        <a:rPr lang="cs-CZ" baseline="0" dirty="0" smtClean="0"/>
                        <a:t> Jandová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VY_32_INOVACE_7C</a:t>
                      </a:r>
                      <a:r>
                        <a:rPr lang="cs-CZ" baseline="0" dirty="0" smtClean="0"/>
                        <a:t>_12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  Vlastivěda4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789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Těžba a zpracování nerostných </a:t>
            </a:r>
            <a:r>
              <a:rPr lang="cs-CZ" dirty="0" smtClean="0"/>
              <a:t>surovin</a:t>
            </a:r>
          </a:p>
          <a:p>
            <a:r>
              <a:rPr lang="cs-CZ" dirty="0" smtClean="0"/>
              <a:t>průmysl ČR</a:t>
            </a:r>
          </a:p>
          <a:p>
            <a:r>
              <a:rPr lang="cs-CZ" dirty="0" smtClean="0"/>
              <a:t>výroba </a:t>
            </a:r>
            <a:r>
              <a:rPr lang="cs-CZ" dirty="0"/>
              <a:t>a vývoz </a:t>
            </a:r>
            <a:r>
              <a:rPr lang="cs-CZ" dirty="0" smtClean="0"/>
              <a:t>porcelánu</a:t>
            </a:r>
          </a:p>
          <a:p>
            <a:r>
              <a:rPr lang="cs-CZ" dirty="0" smtClean="0"/>
              <a:t>Skla</a:t>
            </a:r>
          </a:p>
          <a:p>
            <a:r>
              <a:rPr lang="cs-CZ" dirty="0" smtClean="0"/>
              <a:t>Bižuterie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Autorem tohoto materiálu a všech jeho částí, není-li uvedeno jinak je Mgr. Šárka Jandová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20053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6858001"/>
          </a:xfrm>
        </p:spPr>
        <p:txBody>
          <a:bodyPr>
            <a:normAutofit/>
          </a:bodyPr>
          <a:lstStyle/>
          <a:p>
            <a:r>
              <a:rPr lang="cs-CZ" sz="9600" dirty="0" smtClean="0"/>
              <a:t>Nerostné suroviny</a:t>
            </a:r>
            <a:endParaRPr lang="cs-CZ" sz="9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/>
              <a:t>Těžba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Těžba a zpracovávání nerostných surovin velmi mění krajina naší země</a:t>
            </a:r>
          </a:p>
          <a:p>
            <a:r>
              <a:rPr lang="cs-CZ" sz="2800" dirty="0" smtClean="0"/>
              <a:t>V minulosti se u nás těžilo zlato, stříbro, železná ruda</a:t>
            </a:r>
          </a:p>
          <a:p>
            <a:r>
              <a:rPr lang="cs-CZ" sz="2800" dirty="0" smtClean="0"/>
              <a:t>V současnosti se těží hnědé, černé uhlí v Mostecké a Sokolské pánvi, Karviná</a:t>
            </a:r>
          </a:p>
          <a:p>
            <a:r>
              <a:rPr lang="cs-CZ" sz="2800" dirty="0" smtClean="0"/>
              <a:t>Zůstávají tam jámy a haldy </a:t>
            </a:r>
            <a:endParaRPr lang="cs-CZ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/>
              <a:t>Průmysl </a:t>
            </a:r>
            <a:endParaRPr lang="cs-CZ" sz="8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Energetický, hutní, chemický</a:t>
            </a:r>
          </a:p>
          <a:p>
            <a:r>
              <a:rPr lang="cs-CZ" dirty="0" smtClean="0"/>
              <a:t>Hutní závod- Kladno, Ostrava</a:t>
            </a:r>
          </a:p>
          <a:p>
            <a:r>
              <a:rPr lang="cs-CZ" dirty="0" smtClean="0"/>
              <a:t>Chemický- Litvínov, Neratovice, Ústní nad Labem</a:t>
            </a:r>
          </a:p>
          <a:p>
            <a:r>
              <a:rPr lang="cs-CZ" dirty="0" smtClean="0"/>
              <a:t>Těžba písku, stavební kámen, kaolin</a:t>
            </a:r>
          </a:p>
          <a:p>
            <a:r>
              <a:rPr lang="cs-CZ" dirty="0" smtClean="0"/>
              <a:t>ČR do světa vyváží – porcelán, broušené sklo, bižuterie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/>
              <a:t>Otázky </a:t>
            </a:r>
            <a:endParaRPr lang="cs-CZ" sz="8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Jak mění těžba nerostných surovin krajinu? </a:t>
            </a:r>
          </a:p>
          <a:p>
            <a:r>
              <a:rPr lang="cs-CZ" dirty="0" smtClean="0"/>
              <a:t>Co se u vás těží?</a:t>
            </a:r>
          </a:p>
          <a:p>
            <a:r>
              <a:rPr lang="cs-CZ" dirty="0" smtClean="0"/>
              <a:t>Jaký máme průmysl?</a:t>
            </a:r>
          </a:p>
          <a:p>
            <a:r>
              <a:rPr lang="cs-CZ" dirty="0" smtClean="0"/>
              <a:t>Co vyvážíme do světa?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 informací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Otevřená galerie Microsoft Office</a:t>
            </a:r>
          </a:p>
          <a:p>
            <a:r>
              <a:rPr lang="cs-CZ" dirty="0" smtClean="0"/>
              <a:t>Vlastní zdroje</a:t>
            </a:r>
          </a:p>
          <a:p>
            <a:r>
              <a:rPr lang="cs-CZ" dirty="0" smtClean="0"/>
              <a:t>DVOŘÁKOVÁ</a:t>
            </a:r>
            <a:r>
              <a:rPr lang="cs-CZ" dirty="0"/>
              <a:t>, Michaela a Ladislav PODROUŽEK. </a:t>
            </a:r>
            <a:r>
              <a:rPr lang="cs-CZ" i="1" dirty="0"/>
              <a:t>Vlastivěda pro 4. ročník základní školy</a:t>
            </a:r>
            <a:r>
              <a:rPr lang="cs-CZ" dirty="0"/>
              <a:t>. 2. </a:t>
            </a:r>
            <a:r>
              <a:rPr lang="cs-CZ" dirty="0" err="1"/>
              <a:t>přeprac</a:t>
            </a:r>
            <a:r>
              <a:rPr lang="cs-CZ" dirty="0"/>
              <a:t>. vyd. Praha: SPN - pedagogické nakladatelství, 2002, 64 s. ISBN 80-723-5184-2.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221</Words>
  <Application>Microsoft Office PowerPoint</Application>
  <PresentationFormat>Předvádění na obrazovce (4:3)</PresentationFormat>
  <Paragraphs>35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Anotace</vt:lpstr>
      <vt:lpstr>Nerostné suroviny</vt:lpstr>
      <vt:lpstr>Těžba</vt:lpstr>
      <vt:lpstr>Průmysl </vt:lpstr>
      <vt:lpstr>Otázky </vt:lpstr>
      <vt:lpstr>Použité zdroje informací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Nerostné suroviny</dc:title>
  <dc:creator>Mates</dc:creator>
  <cp:lastModifiedBy>jitka</cp:lastModifiedBy>
  <cp:revision>11</cp:revision>
  <dcterms:created xsi:type="dcterms:W3CDTF">2013-03-01T22:24:19Z</dcterms:created>
  <dcterms:modified xsi:type="dcterms:W3CDTF">2013-05-18T17:43:03Z</dcterms:modified>
</cp:coreProperties>
</file>