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2" r:id="rId3"/>
    <p:sldId id="256" r:id="rId4"/>
    <p:sldId id="257" r:id="rId5"/>
    <p:sldId id="258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864B7-FA63-404C-8852-2C20F785378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9C9DA6-5369-415D-B48F-A7B22EEB90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864B7-FA63-404C-8852-2C20F785378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9C9DA6-5369-415D-B48F-A7B22EEB90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864B7-FA63-404C-8852-2C20F785378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9C9DA6-5369-415D-B48F-A7B22EEB90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864B7-FA63-404C-8852-2C20F785378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9C9DA6-5369-415D-B48F-A7B22EEB90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864B7-FA63-404C-8852-2C20F785378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9C9DA6-5369-415D-B48F-A7B22EEB90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864B7-FA63-404C-8852-2C20F785378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9C9DA6-5369-415D-B48F-A7B22EEB90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864B7-FA63-404C-8852-2C20F785378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9C9DA6-5369-415D-B48F-A7B22EEB90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864B7-FA63-404C-8852-2C20F785378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9C9DA6-5369-415D-B48F-A7B22EEB90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864B7-FA63-404C-8852-2C20F785378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9C9DA6-5369-415D-B48F-A7B22EEB90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864B7-FA63-404C-8852-2C20F785378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9C9DA6-5369-415D-B48F-A7B22EEB90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864B7-FA63-404C-8852-2C20F785378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9C9DA6-5369-415D-B48F-A7B22EEB90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600">
            <a:alpha val="7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864B7-FA63-404C-8852-2C20F785378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9C9DA6-5369-415D-B48F-A7B22EEB901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8845228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Šárka</a:t>
                      </a:r>
                      <a:r>
                        <a:rPr lang="cs-CZ" baseline="0" dirty="0" smtClean="0"/>
                        <a:t> Jandová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 VY_32_INOVACE_7C</a:t>
                      </a:r>
                      <a:r>
                        <a:rPr lang="cs-CZ" baseline="0" smtClean="0"/>
                        <a:t>_13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 Vlastivěda4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Co se pěstuje na jižní </a:t>
            </a:r>
            <a:r>
              <a:rPr lang="cs-CZ" dirty="0" smtClean="0"/>
              <a:t>Moravě</a:t>
            </a:r>
          </a:p>
          <a:p>
            <a:r>
              <a:rPr lang="cs-CZ" dirty="0" smtClean="0"/>
              <a:t>Podnebí</a:t>
            </a:r>
          </a:p>
          <a:p>
            <a:r>
              <a:rPr lang="cs-CZ" dirty="0" smtClean="0"/>
              <a:t>významné řeky</a:t>
            </a:r>
          </a:p>
          <a:p>
            <a:r>
              <a:rPr lang="cs-CZ" dirty="0" smtClean="0"/>
              <a:t>Vysočiny</a:t>
            </a:r>
          </a:p>
          <a:p>
            <a:r>
              <a:rPr lang="cs-CZ" dirty="0" smtClean="0"/>
              <a:t>plodiny podnebí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Autorem tohoto materiálu a všech jeho částí, není-li uvedeno jinak je Mgr. Šárka Jandová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57934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0649"/>
            <a:ext cx="7772400" cy="3339802"/>
          </a:xfrm>
        </p:spPr>
        <p:txBody>
          <a:bodyPr>
            <a:normAutofit/>
          </a:bodyPr>
          <a:lstStyle/>
          <a:p>
            <a:r>
              <a:rPr lang="cs-CZ" sz="9600" dirty="0" smtClean="0"/>
              <a:t>Zemědělství Jižní Morava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97180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Nížiny, vysočiny</a:t>
            </a:r>
            <a:endParaRPr lang="cs-CZ" sz="6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Jižní Morava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Úrodná zemědělská krajina</a:t>
            </a:r>
          </a:p>
          <a:p>
            <a:r>
              <a:rPr lang="cs-CZ" sz="2800" dirty="0" smtClean="0"/>
              <a:t>Nejvýznamnější řeka – Morava</a:t>
            </a:r>
          </a:p>
          <a:p>
            <a:r>
              <a:rPr lang="cs-CZ" sz="2800" dirty="0" smtClean="0"/>
              <a:t>Přítoky – Bečva, Haná, Dyje </a:t>
            </a:r>
          </a:p>
          <a:p>
            <a:r>
              <a:rPr lang="cs-CZ" sz="2800" dirty="0" smtClean="0"/>
              <a:t>Pěstují se obilniny – pšenice, kukuřice, ječmen</a:t>
            </a:r>
          </a:p>
          <a:p>
            <a:r>
              <a:rPr lang="cs-CZ" sz="2800" dirty="0" smtClean="0"/>
              <a:t>Ovoce, zelenina, chmel</a:t>
            </a:r>
          </a:p>
          <a:p>
            <a:r>
              <a:rPr lang="cs-CZ" sz="2800" dirty="0" smtClean="0"/>
              <a:t>Těmto plodinám se zde daří – v nížinách je teplo, slunce, svítí větší část roku, úrodná půda bohatá pro humus</a:t>
            </a:r>
            <a:endParaRPr lang="cs-CZ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Vysočiny 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Většinu území ČR tvoří vysočiny</a:t>
            </a:r>
          </a:p>
          <a:p>
            <a:r>
              <a:rPr lang="cs-CZ" sz="2800" dirty="0" smtClean="0"/>
              <a:t>Pěstují se méně náročné obilniny – žito,oves, dále brambory, len, řepka olejná</a:t>
            </a:r>
          </a:p>
          <a:p>
            <a:r>
              <a:rPr lang="cs-CZ" sz="2800" dirty="0" smtClean="0"/>
              <a:t>Půdy jsou chudší na humus, půda kamenitá</a:t>
            </a:r>
          </a:p>
          <a:p>
            <a:r>
              <a:rPr lang="cs-CZ" sz="2800" dirty="0" smtClean="0"/>
              <a:t>Méně slunečného svitu</a:t>
            </a:r>
          </a:p>
          <a:p>
            <a:r>
              <a:rPr lang="cs-CZ" sz="2800" dirty="0" smtClean="0"/>
              <a:t>Chladnější a vlhčí podnebí</a:t>
            </a:r>
          </a:p>
          <a:p>
            <a:endParaRPr lang="cs-CZ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Otázky </a:t>
            </a:r>
            <a:endParaRPr lang="cs-CZ" sz="8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Jaké přírodní podmínky jsou v nížinách?</a:t>
            </a:r>
          </a:p>
          <a:p>
            <a:r>
              <a:rPr lang="cs-CZ" sz="3600" dirty="0" smtClean="0"/>
              <a:t>Co se tam pěstuje?</a:t>
            </a:r>
          </a:p>
          <a:p>
            <a:r>
              <a:rPr lang="cs-CZ" sz="3600" dirty="0" smtClean="0"/>
              <a:t>Čím se vyznačují nížiny?</a:t>
            </a:r>
          </a:p>
          <a:p>
            <a:r>
              <a:rPr lang="cs-CZ" sz="3600" dirty="0" smtClean="0"/>
              <a:t>Co se tam pěstuje?</a:t>
            </a:r>
          </a:p>
          <a:p>
            <a:pPr>
              <a:buNone/>
            </a:pPr>
            <a:endParaRPr lang="cs-CZ" sz="1600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Otevřená galerie Microsoft Office</a:t>
            </a:r>
          </a:p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DVOŘÁKOVÁ</a:t>
            </a:r>
            <a:r>
              <a:rPr lang="cs-CZ" dirty="0"/>
              <a:t>, Michaela a Ladislav PODROUŽEK. </a:t>
            </a:r>
            <a:r>
              <a:rPr lang="cs-CZ" i="1" dirty="0"/>
              <a:t>Vlastivěda pro 4. ročník základní školy</a:t>
            </a:r>
            <a:r>
              <a:rPr lang="cs-CZ" dirty="0"/>
              <a:t>. 2. </a:t>
            </a:r>
            <a:r>
              <a:rPr lang="cs-CZ" dirty="0" err="1"/>
              <a:t>přeprac</a:t>
            </a:r>
            <a:r>
              <a:rPr lang="cs-CZ" dirty="0"/>
              <a:t>. vyd. Praha: SPN - pedagogické nakladatelství, 2002, 64 s. ISBN 80-723-5184-2.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233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Zemědělství Jižní Morava</vt:lpstr>
      <vt:lpstr>Jižní Morava</vt:lpstr>
      <vt:lpstr>Vysočiny </vt:lpstr>
      <vt:lpstr>Otázky 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Zemědělství jižní Morava</dc:title>
  <dc:creator>Mates</dc:creator>
  <cp:lastModifiedBy>jitka</cp:lastModifiedBy>
  <cp:revision>8</cp:revision>
  <dcterms:created xsi:type="dcterms:W3CDTF">2013-03-01T22:37:53Z</dcterms:created>
  <dcterms:modified xsi:type="dcterms:W3CDTF">2013-05-18T17:43:28Z</dcterms:modified>
</cp:coreProperties>
</file>