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66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C8378-FE9E-4F65-A304-FDEE9BD7575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9E5A7-B8DB-4B6A-B0A0-991768284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12607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VY_32_INOVACE_7C</a:t>
                      </a:r>
                      <a:r>
                        <a:rPr lang="cs-CZ" baseline="0" dirty="0" smtClean="0"/>
                        <a:t>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Seznámení s hlavním </a:t>
            </a:r>
            <a:r>
              <a:rPr lang="cs-CZ" dirty="0" smtClean="0"/>
              <a:t>městem</a:t>
            </a:r>
          </a:p>
          <a:p>
            <a:r>
              <a:rPr lang="cs-CZ" dirty="0" smtClean="0"/>
              <a:t>Poloha</a:t>
            </a:r>
          </a:p>
          <a:p>
            <a:r>
              <a:rPr lang="cs-CZ" dirty="0" smtClean="0"/>
              <a:t>Památky</a:t>
            </a:r>
          </a:p>
          <a:p>
            <a:r>
              <a:rPr lang="cs-CZ" dirty="0" smtClean="0"/>
              <a:t>Doprava</a:t>
            </a:r>
          </a:p>
          <a:p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099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66936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Praha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Leží na řece Vltavě, uprostřed Čech</a:t>
            </a:r>
          </a:p>
          <a:p>
            <a:r>
              <a:rPr lang="cs-CZ" sz="1600" dirty="0" smtClean="0"/>
              <a:t>Patří k nejstarším městům</a:t>
            </a:r>
          </a:p>
          <a:p>
            <a:r>
              <a:rPr lang="cs-CZ" sz="1600" dirty="0" smtClean="0"/>
              <a:t>Mnoho památek, úřadů, škol, obchodů, kostelů, průmyslových závodů</a:t>
            </a:r>
          </a:p>
          <a:p>
            <a:r>
              <a:rPr lang="cs-CZ" sz="1600" dirty="0" smtClean="0"/>
              <a:t>Známá zoologická zahrada</a:t>
            </a:r>
          </a:p>
          <a:p>
            <a:r>
              <a:rPr lang="cs-CZ" sz="1600" dirty="0" smtClean="0"/>
              <a:t>Největší dopravní uzel v ČR</a:t>
            </a:r>
          </a:p>
          <a:p>
            <a:r>
              <a:rPr lang="cs-CZ" sz="1600" dirty="0" smtClean="0"/>
              <a:t>Mezinárodní letiště</a:t>
            </a:r>
          </a:p>
          <a:p>
            <a:r>
              <a:rPr lang="cs-CZ" sz="1600" dirty="0" smtClean="0"/>
              <a:t>metro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139379"/>
            <a:ext cx="5580112" cy="37186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Doprava 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Osobní doprava – auto, autobus, vlak</a:t>
            </a:r>
          </a:p>
          <a:p>
            <a:r>
              <a:rPr lang="cs-CZ" sz="2400" dirty="0" smtClean="0"/>
              <a:t>Nákladní doprava – přeprava surovin, materiálů, výrobků</a:t>
            </a:r>
          </a:p>
          <a:p>
            <a:r>
              <a:rPr lang="cs-CZ" sz="2400" dirty="0" smtClean="0"/>
              <a:t>Železniční doprava – přepraví nejvíce nákladů</a:t>
            </a:r>
          </a:p>
          <a:p>
            <a:r>
              <a:rPr lang="cs-CZ" sz="2400" dirty="0" smtClean="0"/>
              <a:t>Automobilová doprava – dálnice</a:t>
            </a:r>
          </a:p>
          <a:p>
            <a:r>
              <a:rPr lang="cs-CZ" sz="2400" dirty="0" smtClean="0"/>
              <a:t>Letecká doprava</a:t>
            </a:r>
          </a:p>
          <a:p>
            <a:r>
              <a:rPr lang="cs-CZ" sz="2400" dirty="0" smtClean="0"/>
              <a:t>Vodní doprava – po řekách Labe a Vltava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Otázky 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 jaké řece leží Praha?</a:t>
            </a:r>
          </a:p>
          <a:p>
            <a:r>
              <a:rPr lang="cs-CZ" sz="4000" dirty="0" smtClean="0"/>
              <a:t>Co všechno můžeme v Praze najít? </a:t>
            </a:r>
          </a:p>
          <a:p>
            <a:r>
              <a:rPr lang="cs-CZ" sz="4000" dirty="0" smtClean="0"/>
              <a:t>Jaké známe druhy dopravy?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184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Praha</vt:lpstr>
      <vt:lpstr>Hlavní město</vt:lpstr>
      <vt:lpstr>Doprava 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</dc:title>
  <dc:creator>Mates</dc:creator>
  <cp:lastModifiedBy>jitka</cp:lastModifiedBy>
  <cp:revision>8</cp:revision>
  <dcterms:created xsi:type="dcterms:W3CDTF">2013-03-01T22:44:48Z</dcterms:created>
  <dcterms:modified xsi:type="dcterms:W3CDTF">2013-05-18T17:43:49Z</dcterms:modified>
</cp:coreProperties>
</file>