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  <a:alpha val="4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21890-C921-451B-921A-905359F8380A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CF58F-BB6F-4436-8D86-1A68C91CE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344665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Seznámení s historií hlavního </a:t>
            </a:r>
            <a:r>
              <a:rPr lang="cs-CZ" dirty="0" smtClean="0"/>
              <a:t>města</a:t>
            </a:r>
          </a:p>
          <a:p>
            <a:r>
              <a:rPr lang="cs-CZ" dirty="0" smtClean="0"/>
              <a:t>Pražský hrad</a:t>
            </a:r>
          </a:p>
          <a:p>
            <a:r>
              <a:rPr lang="cs-CZ" dirty="0" smtClean="0"/>
              <a:t>Karlův most</a:t>
            </a:r>
          </a:p>
          <a:p>
            <a:r>
              <a:rPr lang="cs-CZ" dirty="0" smtClean="0"/>
              <a:t>Národní divadlo</a:t>
            </a:r>
          </a:p>
          <a:p>
            <a:r>
              <a:rPr lang="cs-CZ" dirty="0" smtClean="0"/>
              <a:t>Karlova univerzita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496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525344"/>
          </a:xfrm>
        </p:spPr>
        <p:txBody>
          <a:bodyPr>
            <a:normAutofit/>
          </a:bodyPr>
          <a:lstStyle/>
          <a:p>
            <a:r>
              <a:rPr lang="cs-CZ" sz="9600" dirty="0" smtClean="0"/>
              <a:t>Památky v Praze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Pražský 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Symbol českého státu</a:t>
            </a:r>
          </a:p>
          <a:p>
            <a:r>
              <a:rPr lang="cs-CZ" sz="1600" dirty="0" smtClean="0"/>
              <a:t>Nachází se nad řekou Vltavou v centru Prahy</a:t>
            </a:r>
          </a:p>
          <a:p>
            <a:r>
              <a:rPr lang="cs-CZ" sz="1600" dirty="0" smtClean="0"/>
              <a:t>Nejvýznamnější česká památka, kulturní instituce</a:t>
            </a:r>
          </a:p>
          <a:p>
            <a:r>
              <a:rPr lang="cs-CZ" sz="1600" dirty="0" smtClean="0"/>
              <a:t>Založen kolem roku 880 knížetem Bořivojem</a:t>
            </a:r>
          </a:p>
          <a:p>
            <a:r>
              <a:rPr lang="cs-CZ" sz="1600" dirty="0" smtClean="0"/>
              <a:t>Součástí hradu je Katedrála sv. Víta</a:t>
            </a:r>
          </a:p>
          <a:p>
            <a:r>
              <a:rPr lang="cs-CZ" sz="1600" dirty="0" smtClean="0"/>
              <a:t>Uloženy české korunovační klenoty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5730" y="3429000"/>
            <a:ext cx="5068269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Karlův most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Nejstarší stojící most v ČR</a:t>
            </a:r>
          </a:p>
          <a:p>
            <a:r>
              <a:rPr lang="cs-CZ" sz="1600" dirty="0" smtClean="0"/>
              <a:t>Nechal postavit Karel IV.</a:t>
            </a:r>
          </a:p>
          <a:p>
            <a:endParaRPr lang="cs-CZ" sz="1600" dirty="0"/>
          </a:p>
          <a:p>
            <a:endParaRPr lang="cs-CZ" sz="1600" dirty="0" smtClean="0"/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4800" dirty="0" smtClean="0"/>
              <a:t>     </a:t>
            </a:r>
          </a:p>
          <a:p>
            <a:pPr>
              <a:buNone/>
            </a:pPr>
            <a:r>
              <a:rPr lang="cs-CZ" sz="4800" dirty="0" smtClean="0"/>
              <a:t>			     Karlova univerzita</a:t>
            </a:r>
          </a:p>
          <a:p>
            <a:r>
              <a:rPr lang="cs-CZ" sz="1600" dirty="0" smtClean="0"/>
              <a:t>Jedna z nejstarších evropských univerzit </a:t>
            </a:r>
          </a:p>
          <a:p>
            <a:r>
              <a:rPr lang="cs-CZ" sz="1600" dirty="0" smtClean="0"/>
              <a:t>Nejstarší ve střední Evropě</a:t>
            </a:r>
          </a:p>
          <a:p>
            <a:r>
              <a:rPr lang="cs-CZ" sz="1600" dirty="0" smtClean="0"/>
              <a:t>Nejvýznamnější česká vysoká škola</a:t>
            </a:r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764704"/>
            <a:ext cx="2007724" cy="2996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Nejvýznamnější divadlo v ČR</a:t>
            </a:r>
          </a:p>
          <a:p>
            <a:r>
              <a:rPr lang="cs-CZ" sz="1600" dirty="0" smtClean="0"/>
              <a:t>Budovu navrhl architekt Josef Zítek</a:t>
            </a:r>
          </a:p>
          <a:p>
            <a:r>
              <a:rPr lang="cs-CZ" sz="1600" dirty="0" smtClean="0"/>
              <a:t>Novorenesanční styl</a:t>
            </a:r>
          </a:p>
          <a:p>
            <a:r>
              <a:rPr lang="cs-CZ" sz="1600" dirty="0" smtClean="0"/>
              <a:t>Národní museum</a:t>
            </a:r>
          </a:p>
          <a:p>
            <a:r>
              <a:rPr lang="cs-CZ" sz="1600" dirty="0" smtClean="0"/>
              <a:t>Největší muzejní instituce</a:t>
            </a:r>
          </a:p>
          <a:p>
            <a:r>
              <a:rPr lang="cs-CZ" sz="1600" dirty="0" smtClean="0"/>
              <a:t>Mnoho cenných sbírek</a:t>
            </a:r>
          </a:p>
          <a:p>
            <a:r>
              <a:rPr lang="cs-CZ" dirty="0" smtClean="0"/>
              <a:t>Petřínská rozhledna</a:t>
            </a:r>
          </a:p>
          <a:p>
            <a:r>
              <a:rPr lang="cs-CZ" sz="1600" dirty="0" smtClean="0"/>
              <a:t>Vysoká 63,5 m dominanta Prahy</a:t>
            </a:r>
          </a:p>
          <a:p>
            <a:r>
              <a:rPr lang="cs-CZ" sz="1600" dirty="0" smtClean="0"/>
              <a:t>Na kopci Petřín na Malé Straně</a:t>
            </a:r>
          </a:p>
          <a:p>
            <a:r>
              <a:rPr lang="cs-CZ" dirty="0" smtClean="0"/>
              <a:t>Zoologická zahrada</a:t>
            </a:r>
          </a:p>
          <a:p>
            <a:r>
              <a:rPr lang="cs-CZ" sz="1600" dirty="0" smtClean="0"/>
              <a:t>Přes 1 000 zvířat</a:t>
            </a:r>
          </a:p>
          <a:p>
            <a:r>
              <a:rPr lang="cs-CZ" sz="1600" dirty="0" smtClean="0"/>
              <a:t>Zasloužila se o záchranu některých druhů zvířat</a:t>
            </a:r>
          </a:p>
          <a:p>
            <a:r>
              <a:rPr lang="cs-CZ" sz="1600" dirty="0" smtClean="0"/>
              <a:t>Chovají se zde vzácné druhy</a:t>
            </a:r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Otázky 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Co víš o Pražském hradu?</a:t>
            </a:r>
          </a:p>
          <a:p>
            <a:r>
              <a:rPr lang="cs-CZ" sz="4400" dirty="0" smtClean="0"/>
              <a:t>Jaké znáš další památky v Praze? </a:t>
            </a:r>
            <a:endParaRPr lang="cs-CZ" sz="4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206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Památky v Praze</vt:lpstr>
      <vt:lpstr>Pražský hrad</vt:lpstr>
      <vt:lpstr>Karlův most</vt:lpstr>
      <vt:lpstr>Národní divadlo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v Praze</dc:title>
  <dc:creator>Mates</dc:creator>
  <cp:lastModifiedBy>jitka</cp:lastModifiedBy>
  <cp:revision>8</cp:revision>
  <dcterms:created xsi:type="dcterms:W3CDTF">2013-03-04T14:13:36Z</dcterms:created>
  <dcterms:modified xsi:type="dcterms:W3CDTF">2013-05-18T17:44:25Z</dcterms:modified>
</cp:coreProperties>
</file>