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16A8E-EEAE-4E1D-B256-44305047E6E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61DD6-D0A5-4E26-B11B-B003C8FF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55249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Seznámení s největším městem na </a:t>
            </a:r>
            <a:r>
              <a:rPr lang="cs-CZ" dirty="0" smtClean="0"/>
              <a:t>Moravě</a:t>
            </a:r>
            <a:endParaRPr lang="cs-CZ" dirty="0"/>
          </a:p>
          <a:p>
            <a:r>
              <a:rPr lang="cs-CZ" dirty="0" smtClean="0"/>
              <a:t>Historie</a:t>
            </a:r>
          </a:p>
          <a:p>
            <a:r>
              <a:rPr lang="cs-CZ" dirty="0" smtClean="0"/>
              <a:t>Současnost</a:t>
            </a:r>
          </a:p>
          <a:p>
            <a:r>
              <a:rPr lang="cs-CZ" dirty="0" smtClean="0"/>
              <a:t>okolí Brna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499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70294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Brno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dirty="0" smtClean="0"/>
              <a:t>Druhé největší město v ČR</a:t>
            </a:r>
          </a:p>
          <a:p>
            <a:r>
              <a:rPr lang="cs-CZ" dirty="0" smtClean="0"/>
              <a:t>Největší město na Moravě</a:t>
            </a:r>
          </a:p>
          <a:p>
            <a:r>
              <a:rPr lang="cs-CZ" dirty="0" smtClean="0"/>
              <a:t>Centrum průmyslu, obchodu</a:t>
            </a:r>
          </a:p>
          <a:p>
            <a:r>
              <a:rPr lang="cs-CZ" dirty="0" smtClean="0"/>
              <a:t>Leží na soutoku řeky Svratky a Svitavy</a:t>
            </a:r>
          </a:p>
          <a:p>
            <a:r>
              <a:rPr lang="cs-CZ" dirty="0" smtClean="0"/>
              <a:t>Má přes 300 tisíc obyvatel</a:t>
            </a:r>
          </a:p>
          <a:p>
            <a:r>
              <a:rPr lang="cs-CZ" dirty="0" smtClean="0"/>
              <a:t>Sídlo ústavního a nejvyššího soudu, nejvyššího státního zastupitelství</a:t>
            </a:r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Středisko vysokého školství – 13 universit, vysoké školy</a:t>
            </a:r>
          </a:p>
          <a:p>
            <a:r>
              <a:rPr lang="cs-CZ" sz="2800" dirty="0" smtClean="0"/>
              <a:t>Brněnské výstaviště – mnoho veletrhů a výstav</a:t>
            </a:r>
          </a:p>
          <a:p>
            <a:r>
              <a:rPr lang="cs-CZ" sz="2800" dirty="0" smtClean="0"/>
              <a:t>Masarykův okruh – automobilové a motocyklové závody</a:t>
            </a:r>
          </a:p>
          <a:p>
            <a:r>
              <a:rPr lang="cs-CZ" sz="2800" dirty="0" smtClean="0"/>
              <a:t>Hrad Špilberk, nad brněnskou přehradou se tyčí hrad Veveří</a:t>
            </a:r>
          </a:p>
          <a:p>
            <a:r>
              <a:rPr lang="cs-CZ" sz="2800" dirty="0" smtClean="0"/>
              <a:t>Poblíž Brna – chráněná krajinná oblast – Moravský kras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Otázky 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Kolik má Brno obyvatel?</a:t>
            </a:r>
          </a:p>
          <a:p>
            <a:r>
              <a:rPr lang="cs-CZ" sz="3600" dirty="0" smtClean="0"/>
              <a:t>Co se nachází v Brně?</a:t>
            </a:r>
          </a:p>
          <a:p>
            <a:r>
              <a:rPr lang="cs-CZ" sz="3600" dirty="0" smtClean="0"/>
              <a:t>Co najdeme poblíž Brna?</a:t>
            </a:r>
            <a:endParaRPr lang="cs-CZ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183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Brno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Brno</dc:title>
  <dc:creator>Mates</dc:creator>
  <cp:lastModifiedBy>jitka</cp:lastModifiedBy>
  <cp:revision>8</cp:revision>
  <dcterms:created xsi:type="dcterms:W3CDTF">2013-03-04T14:22:19Z</dcterms:created>
  <dcterms:modified xsi:type="dcterms:W3CDTF">2013-05-18T17:53:26Z</dcterms:modified>
</cp:coreProperties>
</file>