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5EB79-14A6-4037-975B-1FC261CE405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55158-6C12-478F-BE0E-DAF357E6D8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817624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 VY_32_INOVACE_7C</a:t>
                      </a:r>
                      <a:r>
                        <a:rPr lang="cs-CZ" baseline="0" dirty="0" smtClean="0"/>
                        <a:t>_17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</a:t>
                      </a:r>
                      <a:r>
                        <a:rPr lang="cs-CZ" baseline="0" dirty="0" smtClean="0"/>
                        <a:t>  </a:t>
                      </a:r>
                      <a:r>
                        <a:rPr lang="cs-CZ" dirty="0" smtClean="0"/>
                        <a:t>Vlastivěda4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Seznámení s </a:t>
            </a:r>
            <a:r>
              <a:rPr lang="cs-CZ" dirty="0" smtClean="0"/>
              <a:t>lázněmi</a:t>
            </a:r>
          </a:p>
          <a:p>
            <a:r>
              <a:rPr lang="cs-CZ" dirty="0" smtClean="0"/>
              <a:t>Hrady</a:t>
            </a:r>
          </a:p>
          <a:p>
            <a:r>
              <a:rPr lang="cs-CZ" dirty="0" smtClean="0"/>
              <a:t>Zámky</a:t>
            </a:r>
          </a:p>
          <a:p>
            <a:r>
              <a:rPr lang="cs-CZ" dirty="0" smtClean="0"/>
              <a:t>národními parky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101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858000"/>
          </a:xfrm>
        </p:spPr>
        <p:txBody>
          <a:bodyPr>
            <a:normAutofit/>
          </a:bodyPr>
          <a:lstStyle/>
          <a:p>
            <a:r>
              <a:rPr lang="cs-CZ" sz="9600" dirty="0" smtClean="0"/>
              <a:t>Rekreační oblasti ČR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ČR je známá svými lázněmi, hrady, zámky, národními parky</a:t>
            </a:r>
          </a:p>
          <a:p>
            <a:r>
              <a:rPr lang="cs-CZ" sz="2800" dirty="0" smtClean="0"/>
              <a:t>Karlovy Vary, Mariánské lázně, Poděbrady, Luhačovice</a:t>
            </a:r>
          </a:p>
          <a:p>
            <a:r>
              <a:rPr lang="cs-CZ" sz="2800" dirty="0" smtClean="0"/>
              <a:t>Významné hory – Říp – podle pověsti stanul praotec Čech</a:t>
            </a:r>
          </a:p>
          <a:p>
            <a:r>
              <a:rPr lang="cs-CZ" sz="2800" dirty="0" smtClean="0"/>
              <a:t>Historii připomínají – Pražský hrad, Vyšehrad, Karlštejn</a:t>
            </a:r>
          </a:p>
          <a:p>
            <a:r>
              <a:rPr lang="cs-CZ" sz="2800" dirty="0" smtClean="0"/>
              <a:t>Blaník – podle pověsti spí Blaničtí rytíři</a:t>
            </a:r>
          </a:p>
          <a:p>
            <a:r>
              <a:rPr lang="cs-CZ" sz="2800" dirty="0" smtClean="0"/>
              <a:t>Mnoho zámků – Praha, Telč, Český Krumlov, Kutná Hora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ČR krásná příroda, hory</a:t>
            </a:r>
          </a:p>
          <a:p>
            <a:r>
              <a:rPr lang="cs-CZ" sz="2800" dirty="0" smtClean="0"/>
              <a:t>Šumava – NP Šumava, Krkonošský národní park, Podyjí, České Švýcarsko</a:t>
            </a:r>
          </a:p>
          <a:p>
            <a:r>
              <a:rPr lang="cs-CZ" sz="2800" dirty="0" smtClean="0"/>
              <a:t>V rezervacích chráníme staré stromy, rostliny, živočichy</a:t>
            </a:r>
          </a:p>
          <a:p>
            <a:r>
              <a:rPr lang="cs-CZ" sz="2800" dirty="0" smtClean="0"/>
              <a:t>ČR navštěvuje mnoho turistů ze zahraničí</a:t>
            </a:r>
          </a:p>
          <a:p>
            <a:r>
              <a:rPr lang="cs-CZ" sz="2800" dirty="0" smtClean="0"/>
              <a:t>Musíme přírodu chránit</a:t>
            </a:r>
          </a:p>
          <a:p>
            <a:pPr>
              <a:buNone/>
            </a:pP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565220"/>
            <a:ext cx="2123728" cy="329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200" dirty="0" smtClean="0"/>
              <a:t>Otázky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Jaké znáš lázně v ČR?</a:t>
            </a:r>
          </a:p>
          <a:p>
            <a:r>
              <a:rPr lang="cs-CZ" dirty="0" smtClean="0"/>
              <a:t>Jaké máme významné hory?</a:t>
            </a:r>
          </a:p>
          <a:p>
            <a:r>
              <a:rPr lang="cs-CZ" dirty="0" smtClean="0"/>
              <a:t>Jaké znáš hrady, zámky?</a:t>
            </a:r>
          </a:p>
          <a:p>
            <a:r>
              <a:rPr lang="cs-CZ" dirty="0" smtClean="0"/>
              <a:t>Jaké znáš národní parky?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Microsoft Office</a:t>
            </a:r>
          </a:p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DVOŘÁKOVÁ</a:t>
            </a:r>
            <a:r>
              <a:rPr lang="cs-CZ" dirty="0"/>
              <a:t>, Michaela a Ladislav PODROUŽEK. </a:t>
            </a:r>
            <a:r>
              <a:rPr lang="cs-CZ" i="1" dirty="0"/>
              <a:t>Vlastivěda pro 4. ročník základní školy</a:t>
            </a:r>
            <a:r>
              <a:rPr lang="cs-CZ" dirty="0"/>
              <a:t>. 2. </a:t>
            </a:r>
            <a:r>
              <a:rPr lang="cs-CZ" dirty="0" err="1"/>
              <a:t>přeprac</a:t>
            </a:r>
            <a:r>
              <a:rPr lang="cs-CZ" dirty="0"/>
              <a:t>. vyd. Praha: SPN - pedagogické nakladatelství, 2002, 64 s. ISBN 80-723-5184-2.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211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Rekreační oblasti ČR</vt:lpstr>
      <vt:lpstr>Prezentace aplikace PowerPoint</vt:lpstr>
      <vt:lpstr>Prezentace aplikace PowerPoint</vt:lpstr>
      <vt:lpstr>Otázky 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Rekreační oblasti ČR</dc:title>
  <dc:creator>Mates</dc:creator>
  <cp:lastModifiedBy>jitka</cp:lastModifiedBy>
  <cp:revision>8</cp:revision>
  <dcterms:created xsi:type="dcterms:W3CDTF">2013-03-04T14:27:31Z</dcterms:created>
  <dcterms:modified xsi:type="dcterms:W3CDTF">2013-05-18T17:53:48Z</dcterms:modified>
</cp:coreProperties>
</file>