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97A360-CF4D-42A4-919B-2E25BB9D8BE9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4D2E6-1B5E-4CFD-BFC0-1479410B7A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424436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 VY_32_INOVACE_7C</a:t>
                      </a:r>
                      <a:r>
                        <a:rPr lang="cs-CZ" baseline="0" smtClean="0"/>
                        <a:t>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Seznámení s našimi nejstaršími </a:t>
            </a:r>
            <a:r>
              <a:rPr lang="cs-CZ" dirty="0" smtClean="0"/>
              <a:t>dějinami</a:t>
            </a:r>
          </a:p>
          <a:p>
            <a:r>
              <a:rPr lang="cs-CZ" dirty="0" smtClean="0"/>
              <a:t>doba kamenná</a:t>
            </a:r>
          </a:p>
          <a:p>
            <a:r>
              <a:rPr lang="cs-CZ" dirty="0" smtClean="0"/>
              <a:t>Bronzová</a:t>
            </a:r>
          </a:p>
          <a:p>
            <a:r>
              <a:rPr lang="cs-CZ" dirty="0" smtClean="0"/>
              <a:t>Železná</a:t>
            </a:r>
          </a:p>
          <a:p>
            <a:r>
              <a:rPr lang="cs-CZ" dirty="0" smtClean="0"/>
              <a:t>Keltové</a:t>
            </a:r>
          </a:p>
          <a:p>
            <a:r>
              <a:rPr lang="cs-CZ" dirty="0" smtClean="0"/>
              <a:t>Slované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7141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8000" dirty="0" smtClean="0"/>
              <a:t>Naše vlast – nejstarší osídlení</a:t>
            </a:r>
            <a:endParaRPr lang="cs-CZ" sz="8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Náš stát osídlen jíž od pravěku</a:t>
            </a:r>
          </a:p>
          <a:p>
            <a:r>
              <a:rPr lang="cs-CZ" sz="2800" dirty="0" smtClean="0"/>
              <a:t>Doba kamenná – při lovu používali zbraně z opracovaných kamenů, nástroje</a:t>
            </a:r>
          </a:p>
          <a:p>
            <a:r>
              <a:rPr lang="cs-CZ" sz="2800" dirty="0" smtClean="0"/>
              <a:t>Důležitý oheň</a:t>
            </a:r>
          </a:p>
          <a:p>
            <a:r>
              <a:rPr lang="cs-CZ" sz="2800" dirty="0" smtClean="0"/>
              <a:t>Doba bronzová – doba železná – naše území osídlili pastevci, později zemědělci</a:t>
            </a:r>
          </a:p>
          <a:p>
            <a:r>
              <a:rPr lang="cs-CZ" sz="2800" dirty="0" smtClean="0"/>
              <a:t>Dochovaly se sekery, nože, srpy, meče, šperky, ozdoby</a:t>
            </a:r>
          </a:p>
          <a:p>
            <a:r>
              <a:rPr lang="cs-CZ" sz="2800" dirty="0" smtClean="0"/>
              <a:t>Vznikala velká opevněná sídliště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623731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5. století ovládli naše  území Keltové </a:t>
            </a:r>
          </a:p>
          <a:p>
            <a:r>
              <a:rPr lang="cs-CZ" sz="2800" dirty="0" smtClean="0"/>
              <a:t>Bojovný národ </a:t>
            </a:r>
          </a:p>
          <a:p>
            <a:r>
              <a:rPr lang="cs-CZ" sz="2800" dirty="0" smtClean="0"/>
              <a:t>Používal mince jako platidlo</a:t>
            </a:r>
          </a:p>
          <a:p>
            <a:r>
              <a:rPr lang="cs-CZ" sz="2800" dirty="0" smtClean="0"/>
              <a:t>V 6. století přišli na naše území Slované</a:t>
            </a:r>
          </a:p>
          <a:p>
            <a:r>
              <a:rPr lang="cs-CZ" sz="2800" dirty="0" smtClean="0"/>
              <a:t>Živili se zemědělstvím, usadili se v nížinách</a:t>
            </a:r>
          </a:p>
          <a:p>
            <a:r>
              <a:rPr lang="cs-CZ" sz="2800" dirty="0" smtClean="0"/>
              <a:t>Podél Labe, Vltavy, Moravy a Dyje</a:t>
            </a:r>
          </a:p>
          <a:p>
            <a:r>
              <a:rPr lang="cs-CZ" sz="2800" dirty="0" smtClean="0"/>
              <a:t>Byli to také řemeslníci, </a:t>
            </a:r>
          </a:p>
          <a:p>
            <a:r>
              <a:rPr lang="cs-CZ" sz="2800" dirty="0" smtClean="0"/>
              <a:t>Budovali opevněná hradiště</a:t>
            </a:r>
          </a:p>
          <a:p>
            <a:r>
              <a:rPr lang="cs-CZ" sz="2800" dirty="0" smtClean="0"/>
              <a:t>Žili v rodech a kmenech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Otázky 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Od jaké doby byl náš stát osídlen?</a:t>
            </a:r>
          </a:p>
          <a:p>
            <a:r>
              <a:rPr lang="cs-CZ" sz="2800" dirty="0" smtClean="0"/>
              <a:t>Jaké znáš doby vývoje člověka?</a:t>
            </a:r>
          </a:p>
          <a:p>
            <a:r>
              <a:rPr lang="cs-CZ" sz="2800" dirty="0" smtClean="0"/>
              <a:t>Proč se tak nazývali? </a:t>
            </a:r>
          </a:p>
          <a:p>
            <a:r>
              <a:rPr lang="cs-CZ" sz="2800" dirty="0" smtClean="0"/>
              <a:t>Kde se Slované usadili a proč?</a:t>
            </a:r>
          </a:p>
          <a:p>
            <a:r>
              <a:rPr lang="cs-CZ" sz="2800" dirty="0" smtClean="0"/>
              <a:t>Jaké národy přišly na naše území v 5. </a:t>
            </a:r>
            <a:r>
              <a:rPr lang="cs-CZ" sz="2800" smtClean="0"/>
              <a:t>století?</a:t>
            </a:r>
            <a:endParaRPr lang="cs-CZ" sz="2800" dirty="0" smtClean="0"/>
          </a:p>
          <a:p>
            <a:endParaRPr lang="cs-CZ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</TotalTime>
  <Words>234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Naše vlast – nejstarší osídlení</vt:lpstr>
      <vt:lpstr>Prezentace aplikace PowerPoint</vt:lpstr>
      <vt:lpstr>Prezentace aplikace PowerPoint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vlast – nejstarší osídlení</dc:title>
  <dc:creator>Mates</dc:creator>
  <cp:lastModifiedBy>jitka</cp:lastModifiedBy>
  <cp:revision>8</cp:revision>
  <dcterms:created xsi:type="dcterms:W3CDTF">2013-03-04T14:38:53Z</dcterms:created>
  <dcterms:modified xsi:type="dcterms:W3CDTF">2013-05-18T17:54:12Z</dcterms:modified>
</cp:coreProperties>
</file>