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6BD26-BAC6-4E27-ACCE-9ABE76A7DF4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168E4-81EA-40C1-ADB4-810B339EE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477867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VY_32_INOVACE_7C</a:t>
                      </a:r>
                      <a:r>
                        <a:rPr lang="cs-CZ" baseline="0" dirty="0" smtClean="0"/>
                        <a:t>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  </a:t>
                      </a:r>
                      <a:r>
                        <a:rPr lang="cs-CZ" dirty="0" smtClean="0"/>
                        <a:t>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Seznámení s </a:t>
            </a:r>
            <a:r>
              <a:rPr lang="cs-CZ" dirty="0" smtClean="0"/>
              <a:t>panovníky</a:t>
            </a:r>
          </a:p>
          <a:p>
            <a:r>
              <a:rPr lang="cs-CZ" dirty="0" smtClean="0"/>
              <a:t>příchod </a:t>
            </a:r>
            <a:r>
              <a:rPr lang="cs-CZ" dirty="0"/>
              <a:t>Cyrila a </a:t>
            </a:r>
            <a:r>
              <a:rPr lang="cs-CZ" dirty="0" smtClean="0"/>
              <a:t>Metoděje</a:t>
            </a:r>
          </a:p>
          <a:p>
            <a:r>
              <a:rPr lang="cs-CZ" dirty="0"/>
              <a:t>R</a:t>
            </a:r>
            <a:r>
              <a:rPr lang="cs-CZ" dirty="0" smtClean="0"/>
              <a:t>ozkvět </a:t>
            </a:r>
            <a:r>
              <a:rPr lang="cs-CZ" dirty="0"/>
              <a:t>a pád Velkomoravské </a:t>
            </a:r>
            <a:r>
              <a:rPr lang="cs-CZ" dirty="0" smtClean="0"/>
              <a:t>říše</a:t>
            </a:r>
          </a:p>
          <a:p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9242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Velkomoravská říše 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počátku 9. století – první státní útvar – Velkomoravská říše</a:t>
            </a:r>
          </a:p>
          <a:p>
            <a:r>
              <a:rPr lang="cs-CZ" sz="2800" dirty="0" smtClean="0"/>
              <a:t>První panovník Mojmír I.</a:t>
            </a:r>
          </a:p>
          <a:p>
            <a:r>
              <a:rPr lang="cs-CZ" sz="2800" dirty="0" smtClean="0"/>
              <a:t>Rozšířil Velkou Moravu , velký vliv a moc</a:t>
            </a:r>
          </a:p>
          <a:p>
            <a:r>
              <a:rPr lang="cs-CZ" sz="2800" dirty="0" smtClean="0"/>
              <a:t>Jeho nástupce – Rastislav – vzdělaný, dobrý panovník, politik a válečník</a:t>
            </a:r>
          </a:p>
          <a:p>
            <a:r>
              <a:rPr lang="cs-CZ" sz="2800" dirty="0" smtClean="0"/>
              <a:t>Podporoval křesťanství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Povolal z byzantské říše dva učené kněze</a:t>
            </a:r>
          </a:p>
          <a:p>
            <a:r>
              <a:rPr lang="cs-CZ" sz="2400" dirty="0" smtClean="0"/>
              <a:t>Roku 863 přišli na Moravu Cyril a Metoděj</a:t>
            </a:r>
          </a:p>
          <a:p>
            <a:r>
              <a:rPr lang="cs-CZ" sz="2400" dirty="0" smtClean="0"/>
              <a:t>Měli Slovanům vykládat slovanskou víru</a:t>
            </a:r>
          </a:p>
          <a:p>
            <a:r>
              <a:rPr lang="cs-CZ" sz="2400" dirty="0" smtClean="0"/>
              <a:t>Říkalo se jim slovanští věrozvěstové </a:t>
            </a:r>
          </a:p>
          <a:p>
            <a:r>
              <a:rPr lang="cs-CZ" sz="2400" dirty="0" smtClean="0"/>
              <a:t>Konstantin sestavil první písmo – hlaholici</a:t>
            </a:r>
          </a:p>
          <a:p>
            <a:r>
              <a:rPr lang="cs-CZ" sz="2400" dirty="0" smtClean="0"/>
              <a:t>Učili číst a psát</a:t>
            </a:r>
          </a:p>
          <a:p>
            <a:r>
              <a:rPr lang="cs-CZ" sz="2400" dirty="0" smtClean="0"/>
              <a:t>Po smrti Rastislava – kníže Svatopluk</a:t>
            </a:r>
          </a:p>
          <a:p>
            <a:r>
              <a:rPr lang="cs-CZ" sz="2400" dirty="0" smtClean="0"/>
              <a:t>Rozšířil území budoval paláce, kostely, zlaté a stříbrné šperky</a:t>
            </a:r>
          </a:p>
          <a:p>
            <a:r>
              <a:rPr lang="cs-CZ" sz="2400" dirty="0" smtClean="0"/>
              <a:t>Po jeho smrti – boj jeho synů o moc</a:t>
            </a:r>
          </a:p>
          <a:p>
            <a:r>
              <a:rPr lang="cs-CZ" sz="2400" dirty="0" smtClean="0"/>
              <a:t>Oslabená velkomoravská říše podlehla nájezdům Maďarů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Otázky 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Kdy vznikl první státní útvar?</a:t>
            </a:r>
          </a:p>
          <a:p>
            <a:r>
              <a:rPr lang="cs-CZ" sz="4000" dirty="0" smtClean="0"/>
              <a:t>Jak se jmenoval?</a:t>
            </a:r>
          </a:p>
          <a:p>
            <a:r>
              <a:rPr lang="cs-CZ" sz="4000" dirty="0" smtClean="0"/>
              <a:t>Kdo byl první panovník?</a:t>
            </a:r>
          </a:p>
          <a:p>
            <a:r>
              <a:rPr lang="cs-CZ" sz="4000" dirty="0" smtClean="0"/>
              <a:t>Kdo povolal dva učence a proč?</a:t>
            </a:r>
          </a:p>
          <a:p>
            <a:r>
              <a:rPr lang="cs-CZ" sz="4000" dirty="0" smtClean="0"/>
              <a:t>Kdo </a:t>
            </a:r>
            <a:r>
              <a:rPr lang="cs-CZ" sz="4000" dirty="0" err="1" smtClean="0"/>
              <a:t>yli</a:t>
            </a:r>
            <a:r>
              <a:rPr lang="cs-CZ" sz="4000" dirty="0" smtClean="0"/>
              <a:t> a co měli za úkoly?</a:t>
            </a:r>
            <a:endParaRPr lang="cs-CZ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229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Velkomoravská říše </vt:lpstr>
      <vt:lpstr>Prezentace aplikace PowerPoint</vt:lpstr>
      <vt:lpstr>Prezentace aplikace PowerPoint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</dc:title>
  <dc:creator>Mates</dc:creator>
  <cp:lastModifiedBy>jitka</cp:lastModifiedBy>
  <cp:revision>9</cp:revision>
  <dcterms:created xsi:type="dcterms:W3CDTF">2013-03-04T14:46:55Z</dcterms:created>
  <dcterms:modified xsi:type="dcterms:W3CDTF">2013-05-18T17:54:38Z</dcterms:modified>
</cp:coreProperties>
</file>