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6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D0651-4EFD-4FF3-A2C1-C97E7288F0D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F11351-3BE9-4ECB-85C5-166072F3B2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416305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Seznámení s hradem </a:t>
            </a:r>
            <a:r>
              <a:rPr lang="cs-CZ" dirty="0" smtClean="0"/>
              <a:t>Karlštejn</a:t>
            </a:r>
          </a:p>
          <a:p>
            <a:r>
              <a:rPr lang="cs-CZ" dirty="0" smtClean="0"/>
              <a:t>jeho historií</a:t>
            </a:r>
          </a:p>
          <a:p>
            <a:r>
              <a:rPr lang="cs-CZ" dirty="0" smtClean="0"/>
              <a:t>Karlův </a:t>
            </a:r>
            <a:r>
              <a:rPr lang="cs-CZ" dirty="0"/>
              <a:t>most – jeho </a:t>
            </a:r>
            <a:r>
              <a:rPr lang="cs-CZ" dirty="0" smtClean="0"/>
              <a:t>historie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492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Naše památky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Založen Karlem IV. Za účelem uložení a ochrany korunovačních klenotů</a:t>
            </a:r>
          </a:p>
          <a:p>
            <a:r>
              <a:rPr lang="cs-CZ" sz="2400" dirty="0" smtClean="0"/>
              <a:t>Středověký hrad, asi 30 km od Prahy</a:t>
            </a:r>
          </a:p>
          <a:p>
            <a:r>
              <a:rPr lang="cs-CZ" sz="2400" dirty="0" smtClean="0"/>
              <a:t>Stavba probíhala v letech 1348- 1357</a:t>
            </a:r>
          </a:p>
          <a:p>
            <a:r>
              <a:rPr lang="cs-CZ" sz="2400" dirty="0" smtClean="0"/>
              <a:t>Hlavní části hradu – císařský palác, Studniční věž, hodinová věž, purkrabství, mariánská věž, hodinová věž</a:t>
            </a:r>
          </a:p>
          <a:p>
            <a:r>
              <a:rPr lang="cs-CZ" sz="2400" dirty="0" smtClean="0"/>
              <a:t>Chráněná kulturní památka</a:t>
            </a:r>
          </a:p>
          <a:p>
            <a:r>
              <a:rPr lang="cs-CZ" sz="2400" dirty="0" smtClean="0"/>
              <a:t>Nejnavštěvovanější hrad v ČR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Nejstarší stojící most přes Vltavu, druhý nejstarší v ČR</a:t>
            </a:r>
          </a:p>
          <a:p>
            <a:r>
              <a:rPr lang="cs-CZ" sz="1600" dirty="0" smtClean="0"/>
              <a:t>Nahradil předchozí Juditin most, který byl zničen r 1342</a:t>
            </a:r>
          </a:p>
          <a:p>
            <a:r>
              <a:rPr lang="cs-CZ" sz="1600" dirty="0" smtClean="0"/>
              <a:t>Stavba začala r 1357, dokončen 1402</a:t>
            </a:r>
          </a:p>
          <a:p>
            <a:r>
              <a:rPr lang="cs-CZ" sz="1600" dirty="0" smtClean="0"/>
              <a:t>Postupně ozdoben 30 sochami a sousošími</a:t>
            </a:r>
          </a:p>
          <a:p>
            <a:r>
              <a:rPr lang="cs-CZ" sz="1600" dirty="0" smtClean="0"/>
              <a:t>Původně se nazýval Kamenný nebo Pražský</a:t>
            </a:r>
          </a:p>
          <a:p>
            <a:r>
              <a:rPr lang="cs-CZ" sz="1600" dirty="0" smtClean="0"/>
              <a:t>Název Karlův až kolem roku 1870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20645" y="3310483"/>
            <a:ext cx="5323355" cy="3547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Otázky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Kdo založil Karlštejn a proč?</a:t>
            </a:r>
          </a:p>
          <a:p>
            <a:r>
              <a:rPr lang="cs-CZ" sz="3600" dirty="0" smtClean="0"/>
              <a:t>Kde leží?</a:t>
            </a:r>
          </a:p>
          <a:p>
            <a:r>
              <a:rPr lang="cs-CZ" sz="3600" dirty="0" smtClean="0"/>
              <a:t>Proč byl postaven Karlův most?</a:t>
            </a:r>
          </a:p>
          <a:p>
            <a:r>
              <a:rPr lang="cs-CZ" sz="3600" dirty="0" smtClean="0"/>
              <a:t>Kolik je tam soch a sousoší?</a:t>
            </a:r>
          </a:p>
          <a:p>
            <a:r>
              <a:rPr lang="cs-CZ" sz="3600" dirty="0" smtClean="0"/>
              <a:t>Jak se nazýval původně?</a:t>
            </a:r>
            <a:endParaRPr lang="cs-CZ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219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Naše památky</vt:lpstr>
      <vt:lpstr>Karlštejn</vt:lpstr>
      <vt:lpstr>Karlův most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památky</dc:title>
  <dc:creator>Mates</dc:creator>
  <cp:lastModifiedBy>jitka</cp:lastModifiedBy>
  <cp:revision>9</cp:revision>
  <dcterms:created xsi:type="dcterms:W3CDTF">2013-03-04T14:33:25Z</dcterms:created>
  <dcterms:modified xsi:type="dcterms:W3CDTF">2013-05-18T17:55:03Z</dcterms:modified>
</cp:coreProperties>
</file>