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2FA343-2550-484D-B6CF-3BF34D4A53BC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7908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A29515-9692-4A6E-955E-31A566BE6186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6673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37FA22-1C2E-41F4-8D0F-63A2C95F05EE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5785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12665C-5E90-449C-A024-DC91864DCCF9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14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9597C9-94E2-4B62-A12E-DF58A19AE324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4953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58F5FB-11D6-409F-9C0B-2F123E650C3B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7616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C47E5F-DA67-4382-B664-80A0DF23647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79051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AC6356-5042-498B-928C-AF7F1D4CE8DB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3485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8F6454-0CED-477B-A83C-FCF4B8BDCC7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88656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03884B-9AA6-4F6F-911B-C0AB9A511121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9966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3768F-E7B4-4563-A4AA-F99A193CAE1D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61728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D05A099-D165-4A30-A72F-DFDC95E64755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0177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2E21C66-6290-41B9-BFFA-C8769AAF8309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file:///\\upload.wikimedia.org\wikipedia\commons\4\4e\Sulfid_olovnat%25C3%25BD.PN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hyperlink" Target="http://cs.wikipedia.org/wiki/Soubor:Galenit_1.jpg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file:///\\upload.wikimedia.org\wikipedia\commons\6\68\Sfaleryt,_Rumunia.jpg" TargetMode="Externa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file:///\\upload.wikimedia.org\wikipedia\commons\0\04\Phosphorescent_pigments_1_min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file:///\\upload.wikimedia.org\wikipedia\commons\0\04\Pyriteespagne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5" b="6725"/>
          <a:stretch>
            <a:fillRect/>
          </a:stretch>
        </p:blipFill>
        <p:spPr bwMode="auto">
          <a:xfrm>
            <a:off x="1835150" y="333375"/>
            <a:ext cx="5473700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075" name="Group 3"/>
          <p:cNvGraphicFramePr>
            <a:graphicFrameLocks noGrp="1"/>
          </p:cNvGraphicFramePr>
          <p:nvPr/>
        </p:nvGraphicFramePr>
        <p:xfrm>
          <a:off x="755650" y="4508500"/>
          <a:ext cx="7777163" cy="2234565"/>
        </p:xfrm>
        <a:graphic>
          <a:graphicData uri="http://schemas.openxmlformats.org/drawingml/2006/table">
            <a:tbl>
              <a:tblPr/>
              <a:tblGrid>
                <a:gridCol w="7777163"/>
              </a:tblGrid>
              <a:tr h="441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Základní škola a Mateřská škola generála Pattona Dýšina,    příspěvková organizace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AUTOR:      Mgr. Gabriela Budínská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NÁZEV:      VY_32_INOVACE_7B_03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TÉMA:        CHEMIE PRO 2. STUPEŇ ZÁKLADNÍ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</a:tr>
              <a:tr h="220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PROJEKTU:  </a:t>
                      </a:r>
                      <a:r>
                        <a:rPr kumimoji="0" lang="cs-CZ" sz="1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 1. 07/ 1. 4. 00/ 21. 1843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089" name="Picture 4" descr="C:\Users\jitka\Desktop\DSC_09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587500"/>
            <a:ext cx="4625975" cy="291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r>
              <a:rPr lang="cs-CZ" b="1"/>
              <a:t>Anotace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Prezentace seznamuje žáky                      s významnými sulfidy, jejich vlastnostmi, výskytem a využitím.</a:t>
            </a:r>
          </a:p>
          <a:p>
            <a:pPr>
              <a:buFontTx/>
              <a:buNone/>
            </a:pPr>
            <a:endParaRPr lang="cs-CZ"/>
          </a:p>
          <a:p>
            <a:pPr>
              <a:buFontTx/>
              <a:buNone/>
            </a:pPr>
            <a:endParaRPr lang="cs-CZ"/>
          </a:p>
          <a:p>
            <a:pPr>
              <a:buFontTx/>
              <a:buNone/>
            </a:pPr>
            <a:endParaRPr lang="cs-CZ"/>
          </a:p>
          <a:p>
            <a:r>
              <a:rPr lang="cs-CZ" sz="2400"/>
              <a:t>Autorem tohoto materiálu a všech jeho částí, není-li uvedeno jinak, je Mgr. Gabriela Budínská.</a:t>
            </a:r>
            <a:endParaRPr lang="cs-CZ"/>
          </a:p>
          <a:p>
            <a:pPr>
              <a:buFontTx/>
              <a:buNone/>
            </a:pPr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cs-CZ" sz="4000" b="1"/>
              <a:t>Významné sulfidy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81075"/>
            <a:ext cx="8229600" cy="5145088"/>
          </a:xfrm>
        </p:spPr>
        <p:txBody>
          <a:bodyPr/>
          <a:lstStyle/>
          <a:p>
            <a:pPr>
              <a:buFontTx/>
              <a:buNone/>
            </a:pPr>
            <a:r>
              <a:rPr lang="cs-CZ"/>
              <a:t>                  </a:t>
            </a:r>
            <a:r>
              <a:rPr lang="cs-CZ" sz="3000" b="1"/>
              <a:t>Sulfid olovnatý – PbS</a:t>
            </a:r>
          </a:p>
          <a:p>
            <a:r>
              <a:rPr lang="cs-CZ" sz="3000"/>
              <a:t>Je hnědočerná práškovitá látka.</a:t>
            </a:r>
          </a:p>
          <a:p>
            <a:pPr>
              <a:buFontTx/>
              <a:buNone/>
            </a:pPr>
            <a:endParaRPr lang="cs-CZ" sz="3000"/>
          </a:p>
          <a:p>
            <a:pPr>
              <a:buFontTx/>
              <a:buNone/>
            </a:pPr>
            <a:endParaRPr lang="cs-CZ" sz="3000"/>
          </a:p>
          <a:p>
            <a:pPr>
              <a:buFontTx/>
              <a:buNone/>
            </a:pPr>
            <a:endParaRPr lang="cs-CZ" sz="3000"/>
          </a:p>
          <a:p>
            <a:r>
              <a:rPr lang="cs-CZ" sz="3000" b="1"/>
              <a:t>V přírodě</a:t>
            </a:r>
            <a:r>
              <a:rPr lang="cs-CZ" sz="3000"/>
              <a:t> se vyskytuje </a:t>
            </a:r>
            <a:r>
              <a:rPr lang="cs-CZ" sz="3000" b="1"/>
              <a:t>ve formě</a:t>
            </a:r>
            <a:r>
              <a:rPr lang="cs-CZ" sz="3000"/>
              <a:t> nerostu </a:t>
            </a:r>
            <a:r>
              <a:rPr lang="cs-CZ" sz="3000" b="1"/>
              <a:t>galenitu</a:t>
            </a:r>
            <a:r>
              <a:rPr lang="cs-CZ" sz="3000"/>
              <a:t>.</a:t>
            </a:r>
          </a:p>
        </p:txBody>
      </p:sp>
      <p:pic>
        <p:nvPicPr>
          <p:cNvPr id="5125" name="Picture 5" descr="Soubor:Sulfid olovnatý.PN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2133600"/>
            <a:ext cx="4189413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300px-Galenit_1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4365625"/>
            <a:ext cx="2663825" cy="205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700" b="1"/>
              <a:t>Sulfid olovnatý – PbS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00213"/>
            <a:ext cx="8229600" cy="4425950"/>
          </a:xfrm>
        </p:spPr>
        <p:txBody>
          <a:bodyPr/>
          <a:lstStyle/>
          <a:p>
            <a:r>
              <a:rPr lang="cs-CZ" b="1"/>
              <a:t>Galenit </a:t>
            </a:r>
            <a:r>
              <a:rPr lang="cs-CZ"/>
              <a:t>je hlavní </a:t>
            </a:r>
            <a:r>
              <a:rPr lang="cs-CZ" b="1"/>
              <a:t>rudou olova</a:t>
            </a:r>
            <a:r>
              <a:rPr lang="cs-CZ"/>
              <a:t> – je surovinou pro jeho výrobu.</a:t>
            </a:r>
          </a:p>
          <a:p>
            <a:r>
              <a:rPr lang="cs-CZ"/>
              <a:t>Je </a:t>
            </a:r>
            <a:r>
              <a:rPr lang="cs-CZ" b="1"/>
              <a:t>netoxickou sloučeninou olova</a:t>
            </a:r>
            <a:r>
              <a:rPr lang="cs-CZ"/>
              <a:t>.</a:t>
            </a:r>
          </a:p>
          <a:p>
            <a:r>
              <a:rPr lang="cs-CZ"/>
              <a:t>Má </a:t>
            </a:r>
            <a:r>
              <a:rPr lang="cs-CZ" b="1"/>
              <a:t>polovodičové vlastnosti</a:t>
            </a:r>
            <a:r>
              <a:rPr lang="cs-CZ"/>
              <a:t>.</a:t>
            </a:r>
          </a:p>
          <a:p>
            <a:r>
              <a:rPr lang="cs-CZ"/>
              <a:t>Používá se k odhalení (detekci) prvků       v infračervených detektorech. </a:t>
            </a:r>
          </a:p>
          <a:p>
            <a:pPr>
              <a:buFontTx/>
              <a:buNone/>
            </a:pPr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/>
              <a:t>Sulfid zinečnatý - ZnS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3898900" cy="4525963"/>
          </a:xfrm>
        </p:spPr>
        <p:txBody>
          <a:bodyPr/>
          <a:lstStyle/>
          <a:p>
            <a:r>
              <a:rPr lang="cs-CZ" sz="2800"/>
              <a:t>Je bílá, krystalická,  ve vodě nerozpustná látka.</a:t>
            </a:r>
          </a:p>
          <a:p>
            <a:r>
              <a:rPr lang="cs-CZ" sz="2800" b="1"/>
              <a:t>V přírodě</a:t>
            </a:r>
            <a:r>
              <a:rPr lang="cs-CZ" sz="2800"/>
              <a:t>                   se vyskytuje             </a:t>
            </a:r>
            <a:r>
              <a:rPr lang="cs-CZ" sz="2800" b="1"/>
              <a:t>ve formě</a:t>
            </a:r>
            <a:r>
              <a:rPr lang="cs-CZ" sz="2800"/>
              <a:t> nerostu </a:t>
            </a:r>
            <a:r>
              <a:rPr lang="cs-CZ" sz="2800" b="1"/>
              <a:t>sfaleritu</a:t>
            </a:r>
            <a:r>
              <a:rPr lang="cs-CZ" sz="2800"/>
              <a:t>. Ten je </a:t>
            </a:r>
            <a:r>
              <a:rPr lang="cs-CZ" sz="2800" b="1"/>
              <a:t>surovinou pro výrobu zinku</a:t>
            </a:r>
            <a:r>
              <a:rPr lang="cs-CZ" sz="2800"/>
              <a:t>.</a:t>
            </a:r>
          </a:p>
        </p:txBody>
      </p:sp>
      <p:pic>
        <p:nvPicPr>
          <p:cNvPr id="7173" name="Picture 5" descr="Soubor:Sfaleryt, Rumunia.jpg">
            <a:hlinkClick r:id="rId2" action="ppaction://hlinkfile"/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27538" y="2060575"/>
            <a:ext cx="4348162" cy="3257550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cs-CZ" sz="4000" b="1"/>
              <a:t>Sulfid zinečnatý - ZnS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52513"/>
            <a:ext cx="8229600" cy="5073650"/>
          </a:xfrm>
        </p:spPr>
        <p:txBody>
          <a:bodyPr/>
          <a:lstStyle/>
          <a:p>
            <a:r>
              <a:rPr lang="cs-CZ" sz="3000" b="1"/>
              <a:t>Používá se pro výrobu luminoforů</a:t>
            </a:r>
            <a:r>
              <a:rPr lang="cs-CZ" sz="3000"/>
              <a:t>. To jsou </a:t>
            </a:r>
            <a:r>
              <a:rPr lang="cs-CZ" sz="3000" b="1"/>
              <a:t>látky pohlcující</a:t>
            </a:r>
            <a:r>
              <a:rPr lang="cs-CZ" sz="3000"/>
              <a:t> některé druhy </a:t>
            </a:r>
            <a:r>
              <a:rPr lang="cs-CZ" sz="3000" b="1"/>
              <a:t>záření</a:t>
            </a:r>
            <a:r>
              <a:rPr lang="cs-CZ" sz="3000"/>
              <a:t>. Jsou </a:t>
            </a:r>
            <a:r>
              <a:rPr lang="cs-CZ" sz="3000" b="1"/>
              <a:t>schopné</a:t>
            </a:r>
            <a:r>
              <a:rPr lang="cs-CZ" sz="3000"/>
              <a:t> toto pohlcené </a:t>
            </a:r>
            <a:r>
              <a:rPr lang="cs-CZ" sz="3000" b="1"/>
              <a:t>záření zpětně</a:t>
            </a:r>
            <a:r>
              <a:rPr lang="cs-CZ" sz="3000"/>
              <a:t> </a:t>
            </a:r>
            <a:r>
              <a:rPr lang="cs-CZ" sz="3000" b="1"/>
              <a:t>vydávat</a:t>
            </a:r>
            <a:r>
              <a:rPr lang="cs-CZ" sz="3000"/>
              <a:t> ve formě světla. Luminofory jsou součástí svítících hodinových ručiček, televizních obrazovek, zářivek a výbojek.</a:t>
            </a:r>
          </a:p>
          <a:p>
            <a:pPr>
              <a:buFontTx/>
              <a:buNone/>
            </a:pPr>
            <a:endParaRPr lang="cs-CZ" sz="3000"/>
          </a:p>
        </p:txBody>
      </p:sp>
      <p:pic>
        <p:nvPicPr>
          <p:cNvPr id="9224" name="Picture 8" descr="Soubor:Phosphorescent pigments 1 min.jp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3933825"/>
            <a:ext cx="4533900" cy="230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r>
              <a:rPr lang="cs-CZ" sz="4000" b="1"/>
              <a:t>Disulfid železnatý – FeS</a:t>
            </a:r>
            <a:r>
              <a:rPr lang="cs-CZ" sz="4000" b="1" baseline="-25000"/>
              <a:t>2</a:t>
            </a:r>
            <a:endParaRPr lang="cs-CZ" sz="4000" b="1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25538"/>
            <a:ext cx="8229600" cy="5000625"/>
          </a:xfrm>
        </p:spPr>
        <p:txBody>
          <a:bodyPr/>
          <a:lstStyle/>
          <a:p>
            <a:r>
              <a:rPr lang="cs-CZ" b="1"/>
              <a:t>V přírodě</a:t>
            </a:r>
            <a:r>
              <a:rPr lang="cs-CZ"/>
              <a:t> se vyskytuje jako nerost </a:t>
            </a:r>
            <a:r>
              <a:rPr lang="cs-CZ" b="1"/>
              <a:t>pyrit</a:t>
            </a:r>
            <a:r>
              <a:rPr lang="cs-CZ"/>
              <a:t>.</a:t>
            </a:r>
          </a:p>
          <a:p>
            <a:r>
              <a:rPr lang="cs-CZ"/>
              <a:t>Pyrit je křehký nerost zlatavé barvy,       má kovový lesk.</a:t>
            </a:r>
          </a:p>
          <a:p>
            <a:r>
              <a:rPr lang="cs-CZ"/>
              <a:t>Je </a:t>
            </a:r>
            <a:r>
              <a:rPr lang="cs-CZ" b="1"/>
              <a:t>rudou železa</a:t>
            </a:r>
            <a:r>
              <a:rPr lang="cs-CZ"/>
              <a:t> a používá se                 při jeho výrobě.</a:t>
            </a:r>
          </a:p>
          <a:p>
            <a:pPr>
              <a:buFontTx/>
              <a:buNone/>
            </a:pPr>
            <a:endParaRPr lang="cs-CZ"/>
          </a:p>
        </p:txBody>
      </p:sp>
      <p:pic>
        <p:nvPicPr>
          <p:cNvPr id="11269" name="Picture 5" descr="Soubor:Pyriteespagne.jp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3357563"/>
            <a:ext cx="3144838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cs-CZ" sz="4000" b="1"/>
              <a:t>Použité zdroje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81075"/>
            <a:ext cx="8229600" cy="514508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sz="2400"/>
              <a:t>Obrázky z otevřené galerie Microsoft Office.</a:t>
            </a:r>
          </a:p>
          <a:p>
            <a:pPr>
              <a:lnSpc>
                <a:spcPct val="90000"/>
              </a:lnSpc>
            </a:pPr>
            <a:r>
              <a:rPr lang="cs-CZ" sz="2400"/>
              <a:t>BENEŠ, Pavel, Václav PUMPR a Jiří BANÝR. </a:t>
            </a:r>
            <a:r>
              <a:rPr lang="cs-CZ" sz="2400" i="1"/>
              <a:t>Základy chemie pro 2. stupeň základní školy, nižší ročníky víceletých gymnázií a střední školy</a:t>
            </a:r>
            <a:r>
              <a:rPr lang="cs-CZ" sz="2400"/>
              <a:t>. Vyd. 2. Ilustrace Naděžda Lexová, Miroslava Jakešová. Praha: Fortuna, 1996c1993, 2 sv. ISBN 80-7168-312-42. </a:t>
            </a:r>
          </a:p>
          <a:p>
            <a:pPr>
              <a:lnSpc>
                <a:spcPct val="90000"/>
              </a:lnSpc>
            </a:pPr>
            <a:r>
              <a:rPr lang="cs-CZ" sz="2400"/>
              <a:t>ŠKODA, Jiří a Pavel DOULÍK. </a:t>
            </a:r>
            <a:r>
              <a:rPr lang="cs-CZ" sz="2400" i="1"/>
              <a:t>Chemie 8: pro základní školy a víceletá gymnázia : učebnice</a:t>
            </a:r>
            <a:r>
              <a:rPr lang="cs-CZ" sz="2400"/>
              <a:t>. 1. vyd. Plzeň: Fraus, 2006, 136 s. ISBN 80-723-8442-2. </a:t>
            </a:r>
          </a:p>
          <a:p>
            <a:pPr>
              <a:lnSpc>
                <a:spcPct val="90000"/>
              </a:lnSpc>
            </a:pPr>
            <a:r>
              <a:rPr lang="cs-CZ" sz="2400"/>
              <a:t>ADAMKOVIČ, Emil. </a:t>
            </a:r>
            <a:r>
              <a:rPr lang="cs-CZ" sz="2400" i="1"/>
              <a:t>Chemie pro sedmý ročník základní školy</a:t>
            </a:r>
            <a:r>
              <a:rPr lang="cs-CZ" sz="2400"/>
              <a:t>. 5. přeprac. vyd. Praha: Státní pedagogické nakladatelství, 1990, 125 s. Učebnice pro základní školy (Státní pedagogické nakladatelství). ISBN 80-042-4693-1. </a:t>
            </a:r>
          </a:p>
          <a:p>
            <a:pPr>
              <a:lnSpc>
                <a:spcPct val="90000"/>
              </a:lnSpc>
            </a:pPr>
            <a:endParaRPr lang="cs-CZ" sz="2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248</Words>
  <Application>Microsoft Office PowerPoint</Application>
  <PresentationFormat>Předvádění na obrazovce (4:3)</PresentationFormat>
  <Paragraphs>37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Výchozí návrh</vt:lpstr>
      <vt:lpstr>Prezentace aplikace PowerPoint</vt:lpstr>
      <vt:lpstr>Anotace</vt:lpstr>
      <vt:lpstr>Významné sulfidy</vt:lpstr>
      <vt:lpstr>Sulfid olovnatý – PbS</vt:lpstr>
      <vt:lpstr>Sulfid zinečnatý - ZnS</vt:lpstr>
      <vt:lpstr>Sulfid zinečnatý - ZnS</vt:lpstr>
      <vt:lpstr>Disulfid železnatý – FeS2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root</dc:creator>
  <cp:lastModifiedBy>jitka</cp:lastModifiedBy>
  <cp:revision>4</cp:revision>
  <dcterms:created xsi:type="dcterms:W3CDTF">2013-04-29T09:22:53Z</dcterms:created>
  <dcterms:modified xsi:type="dcterms:W3CDTF">2013-05-18T16:38:57Z</dcterms:modified>
</cp:coreProperties>
</file>