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1"/>
  </p:sldMasterIdLst>
  <p:sldIdLst>
    <p:sldId id="265" r:id="rId2"/>
    <p:sldId id="264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29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48627"/>
                <a:invGamma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890" name="Group 2"/>
          <p:cNvGrpSpPr>
            <a:grpSpLocks/>
          </p:cNvGrpSpPr>
          <p:nvPr/>
        </p:nvGrpSpPr>
        <p:grpSpPr bwMode="auto">
          <a:xfrm>
            <a:off x="-498475" y="1311275"/>
            <a:ext cx="10429875" cy="5908675"/>
            <a:chOff x="-313" y="824"/>
            <a:chExt cx="6570" cy="3722"/>
          </a:xfrm>
        </p:grpSpPr>
        <p:sp>
          <p:nvSpPr>
            <p:cNvPr id="37891" name="Rectangle 3"/>
            <p:cNvSpPr>
              <a:spLocks noChangeArrowheads="1"/>
            </p:cNvSpPr>
            <p:nvPr userDrawn="1"/>
          </p:nvSpPr>
          <p:spPr bwMode="hidden">
            <a:xfrm rot="20798144" flipV="1">
              <a:off x="-14" y="1033"/>
              <a:ext cx="1744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/>
            </a:p>
          </p:txBody>
        </p:sp>
        <p:sp>
          <p:nvSpPr>
            <p:cNvPr id="37892" name="Rectangle 4"/>
            <p:cNvSpPr>
              <a:spLocks noChangeArrowheads="1"/>
            </p:cNvSpPr>
            <p:nvPr userDrawn="1"/>
          </p:nvSpPr>
          <p:spPr bwMode="hidden">
            <a:xfrm rot="20774366" flipV="1">
              <a:off x="-24" y="1127"/>
              <a:ext cx="2033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/>
            </a:p>
          </p:txBody>
        </p:sp>
        <p:sp>
          <p:nvSpPr>
            <p:cNvPr id="37893" name="Rectangle 5"/>
            <p:cNvSpPr>
              <a:spLocks noChangeArrowheads="1"/>
            </p:cNvSpPr>
            <p:nvPr userDrawn="1"/>
          </p:nvSpPr>
          <p:spPr bwMode="hidden">
            <a:xfrm rot="20757421" flipV="1">
              <a:off x="-27" y="1198"/>
              <a:ext cx="2246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/>
            </a:p>
          </p:txBody>
        </p:sp>
        <p:sp>
          <p:nvSpPr>
            <p:cNvPr id="37894" name="Rectangle 6"/>
            <p:cNvSpPr>
              <a:spLocks noChangeArrowheads="1"/>
            </p:cNvSpPr>
            <p:nvPr userDrawn="1"/>
          </p:nvSpPr>
          <p:spPr bwMode="hidden">
            <a:xfrm rot="20684206" flipV="1">
              <a:off x="-43" y="1283"/>
              <a:ext cx="2476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/>
            </a:p>
          </p:txBody>
        </p:sp>
        <p:sp>
          <p:nvSpPr>
            <p:cNvPr id="37895" name="Rectangle 7"/>
            <p:cNvSpPr>
              <a:spLocks noChangeArrowheads="1"/>
            </p:cNvSpPr>
            <p:nvPr userDrawn="1"/>
          </p:nvSpPr>
          <p:spPr bwMode="hidden">
            <a:xfrm rot="20631226" flipV="1">
              <a:off x="-51" y="1397"/>
              <a:ext cx="2770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/>
            </a:p>
          </p:txBody>
        </p:sp>
        <p:sp>
          <p:nvSpPr>
            <p:cNvPr id="37896" name="Rectangle 8"/>
            <p:cNvSpPr>
              <a:spLocks noChangeArrowheads="1"/>
            </p:cNvSpPr>
            <p:nvPr userDrawn="1"/>
          </p:nvSpPr>
          <p:spPr bwMode="hidden">
            <a:xfrm rot="20554235" flipV="1">
              <a:off x="-65" y="1523"/>
              <a:ext cx="3058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/>
            </a:p>
          </p:txBody>
        </p:sp>
        <p:sp>
          <p:nvSpPr>
            <p:cNvPr id="37897" name="Rectangle 9"/>
            <p:cNvSpPr>
              <a:spLocks noChangeArrowheads="1"/>
            </p:cNvSpPr>
            <p:nvPr userDrawn="1"/>
          </p:nvSpPr>
          <p:spPr bwMode="hidden">
            <a:xfrm rot="20466593" flipV="1">
              <a:off x="-93" y="1694"/>
              <a:ext cx="3403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/>
            </a:p>
          </p:txBody>
        </p:sp>
        <p:sp>
          <p:nvSpPr>
            <p:cNvPr id="37898" name="Rectangle 10"/>
            <p:cNvSpPr>
              <a:spLocks noChangeArrowheads="1"/>
            </p:cNvSpPr>
            <p:nvPr userDrawn="1"/>
          </p:nvSpPr>
          <p:spPr bwMode="hidden">
            <a:xfrm rot="20343219" flipV="1">
              <a:off x="-99" y="1863"/>
              <a:ext cx="374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/>
            </a:p>
          </p:txBody>
        </p:sp>
        <p:sp>
          <p:nvSpPr>
            <p:cNvPr id="37899" name="Rectangle 11"/>
            <p:cNvSpPr>
              <a:spLocks noChangeArrowheads="1"/>
            </p:cNvSpPr>
            <p:nvPr userDrawn="1"/>
          </p:nvSpPr>
          <p:spPr bwMode="hidden">
            <a:xfrm rot="20211065" flipV="1">
              <a:off x="-165" y="2053"/>
              <a:ext cx="420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/>
            </a:p>
          </p:txBody>
        </p:sp>
        <p:sp>
          <p:nvSpPr>
            <p:cNvPr id="37900" name="Rectangle 12"/>
            <p:cNvSpPr>
              <a:spLocks noChangeArrowheads="1"/>
            </p:cNvSpPr>
            <p:nvPr userDrawn="1"/>
          </p:nvSpPr>
          <p:spPr bwMode="hidden">
            <a:xfrm rot="20102912" flipV="1">
              <a:off x="-214" y="2289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/>
            </a:p>
          </p:txBody>
        </p:sp>
        <p:sp>
          <p:nvSpPr>
            <p:cNvPr id="37901" name="Rectangle 13"/>
            <p:cNvSpPr>
              <a:spLocks noChangeArrowheads="1"/>
            </p:cNvSpPr>
            <p:nvPr userDrawn="1"/>
          </p:nvSpPr>
          <p:spPr bwMode="hidden">
            <a:xfrm rot="19923405" flipV="1">
              <a:off x="-313" y="2617"/>
              <a:ext cx="52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/>
            </a:p>
          </p:txBody>
        </p:sp>
        <p:sp>
          <p:nvSpPr>
            <p:cNvPr id="37902" name="Rectangle 14"/>
            <p:cNvSpPr>
              <a:spLocks noChangeArrowheads="1"/>
            </p:cNvSpPr>
            <p:nvPr userDrawn="1"/>
          </p:nvSpPr>
          <p:spPr bwMode="hidden">
            <a:xfrm rot="19686284" flipV="1">
              <a:off x="9" y="2881"/>
              <a:ext cx="54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/>
            </a:p>
          </p:txBody>
        </p:sp>
        <p:sp>
          <p:nvSpPr>
            <p:cNvPr id="37903" name="Rectangle 15"/>
            <p:cNvSpPr>
              <a:spLocks noChangeArrowheads="1"/>
            </p:cNvSpPr>
            <p:nvPr userDrawn="1"/>
          </p:nvSpPr>
          <p:spPr bwMode="hidden">
            <a:xfrm rot="19383534" flipV="1">
              <a:off x="1319" y="2928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019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/>
            </a:p>
          </p:txBody>
        </p:sp>
        <p:sp>
          <p:nvSpPr>
            <p:cNvPr id="37904" name="Rectangle 16"/>
            <p:cNvSpPr>
              <a:spLocks noChangeArrowheads="1"/>
            </p:cNvSpPr>
            <p:nvPr userDrawn="1"/>
          </p:nvSpPr>
          <p:spPr bwMode="hidden">
            <a:xfrm rot="18994182" flipV="1">
              <a:off x="2681" y="3071"/>
              <a:ext cx="35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13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/>
            </a:p>
          </p:txBody>
        </p:sp>
        <p:sp>
          <p:nvSpPr>
            <p:cNvPr id="37905" name="Rectangle 17"/>
            <p:cNvSpPr>
              <a:spLocks noChangeArrowheads="1"/>
            </p:cNvSpPr>
            <p:nvPr userDrawn="1"/>
          </p:nvSpPr>
          <p:spPr bwMode="hidden">
            <a:xfrm rot="18603245" flipV="1">
              <a:off x="4052" y="3504"/>
              <a:ext cx="207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 vert="eaVert"/>
            <a:lstStyle/>
            <a:p>
              <a:pPr algn="ctr"/>
              <a:endParaRPr lang="cs-CZ"/>
            </a:p>
          </p:txBody>
        </p:sp>
        <p:sp>
          <p:nvSpPr>
            <p:cNvPr id="37906" name="Rectangle 18"/>
            <p:cNvSpPr>
              <a:spLocks noChangeArrowheads="1"/>
            </p:cNvSpPr>
            <p:nvPr userDrawn="1"/>
          </p:nvSpPr>
          <p:spPr bwMode="hidden">
            <a:xfrm rot="39991575" flipH="1" flipV="1">
              <a:off x="5368" y="4167"/>
              <a:ext cx="5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 vert="eaVert"/>
            <a:lstStyle/>
            <a:p>
              <a:pPr algn="ctr"/>
              <a:endParaRPr lang="cs-CZ"/>
            </a:p>
          </p:txBody>
        </p:sp>
        <p:sp>
          <p:nvSpPr>
            <p:cNvPr id="37907" name="Rectangle 19"/>
            <p:cNvSpPr>
              <a:spLocks noChangeArrowheads="1"/>
            </p:cNvSpPr>
            <p:nvPr userDrawn="1"/>
          </p:nvSpPr>
          <p:spPr bwMode="hidden">
            <a:xfrm rot="-20541361">
              <a:off x="-146" y="2360"/>
              <a:ext cx="604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/>
            </a:p>
          </p:txBody>
        </p:sp>
        <p:sp>
          <p:nvSpPr>
            <p:cNvPr id="37908" name="Rectangle 20"/>
            <p:cNvSpPr>
              <a:spLocks noChangeArrowheads="1"/>
            </p:cNvSpPr>
            <p:nvPr userDrawn="1"/>
          </p:nvSpPr>
          <p:spPr bwMode="hidden">
            <a:xfrm rot="-20036206">
              <a:off x="-198" y="3396"/>
              <a:ext cx="414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/>
            </a:p>
          </p:txBody>
        </p:sp>
        <p:sp>
          <p:nvSpPr>
            <p:cNvPr id="37909" name="Rectangle 21"/>
            <p:cNvSpPr>
              <a:spLocks noChangeArrowheads="1"/>
            </p:cNvSpPr>
            <p:nvPr userDrawn="1"/>
          </p:nvSpPr>
          <p:spPr bwMode="hidden">
            <a:xfrm rot="1732981">
              <a:off x="-165" y="3624"/>
              <a:ext cx="28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/>
            </a:p>
          </p:txBody>
        </p:sp>
        <p:sp>
          <p:nvSpPr>
            <p:cNvPr id="37910" name="Rectangle 22"/>
            <p:cNvSpPr>
              <a:spLocks noChangeArrowheads="1"/>
            </p:cNvSpPr>
            <p:nvPr userDrawn="1"/>
          </p:nvSpPr>
          <p:spPr bwMode="hidden">
            <a:xfrm rot="1969083">
              <a:off x="-110" y="3922"/>
              <a:ext cx="14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/>
            </a:p>
          </p:txBody>
        </p:sp>
        <p:sp>
          <p:nvSpPr>
            <p:cNvPr id="37911" name="Rectangle 23"/>
            <p:cNvSpPr>
              <a:spLocks noChangeArrowheads="1"/>
            </p:cNvSpPr>
            <p:nvPr userDrawn="1"/>
          </p:nvSpPr>
          <p:spPr bwMode="hidden">
            <a:xfrm rot="-20213826">
              <a:off x="-216" y="3221"/>
              <a:ext cx="547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862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/>
            </a:p>
          </p:txBody>
        </p:sp>
        <p:sp>
          <p:nvSpPr>
            <p:cNvPr id="37912" name="Rectangle 24"/>
            <p:cNvSpPr>
              <a:spLocks noChangeArrowheads="1"/>
            </p:cNvSpPr>
            <p:nvPr userDrawn="1"/>
          </p:nvSpPr>
          <p:spPr bwMode="hidden">
            <a:xfrm rot="22583969">
              <a:off x="-115" y="2129"/>
              <a:ext cx="601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7647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/>
            </a:p>
          </p:txBody>
        </p:sp>
        <p:sp>
          <p:nvSpPr>
            <p:cNvPr id="37913" name="Rectangle 25"/>
            <p:cNvSpPr>
              <a:spLocks noChangeArrowheads="1"/>
            </p:cNvSpPr>
            <p:nvPr userDrawn="1"/>
          </p:nvSpPr>
          <p:spPr bwMode="hidden">
            <a:xfrm rot="930109" flipV="1">
              <a:off x="80" y="1946"/>
              <a:ext cx="575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/>
            </a:p>
          </p:txBody>
        </p:sp>
        <p:sp>
          <p:nvSpPr>
            <p:cNvPr id="37914" name="Rectangle 26"/>
            <p:cNvSpPr>
              <a:spLocks noChangeArrowheads="1"/>
            </p:cNvSpPr>
            <p:nvPr userDrawn="1"/>
          </p:nvSpPr>
          <p:spPr bwMode="hidden">
            <a:xfrm rot="-20731987">
              <a:off x="374" y="1802"/>
              <a:ext cx="5475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/>
            </a:p>
          </p:txBody>
        </p:sp>
        <p:sp>
          <p:nvSpPr>
            <p:cNvPr id="37915" name="Rectangle 27"/>
            <p:cNvSpPr>
              <a:spLocks noChangeArrowheads="1"/>
            </p:cNvSpPr>
            <p:nvPr userDrawn="1"/>
          </p:nvSpPr>
          <p:spPr bwMode="hidden">
            <a:xfrm rot="-64024402">
              <a:off x="848" y="1582"/>
              <a:ext cx="49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/>
            </a:p>
          </p:txBody>
        </p:sp>
        <p:sp>
          <p:nvSpPr>
            <p:cNvPr id="37916" name="Rectangle 28"/>
            <p:cNvSpPr>
              <a:spLocks noChangeArrowheads="1"/>
            </p:cNvSpPr>
            <p:nvPr userDrawn="1"/>
          </p:nvSpPr>
          <p:spPr bwMode="hidden">
            <a:xfrm rot="-42464612">
              <a:off x="1053" y="1476"/>
              <a:ext cx="475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/>
            </a:p>
          </p:txBody>
        </p:sp>
        <p:sp>
          <p:nvSpPr>
            <p:cNvPr id="37917" name="Rectangle 29"/>
            <p:cNvSpPr>
              <a:spLocks noChangeArrowheads="1"/>
            </p:cNvSpPr>
            <p:nvPr userDrawn="1"/>
          </p:nvSpPr>
          <p:spPr bwMode="hidden">
            <a:xfrm rot="-20907336">
              <a:off x="1244" y="1377"/>
              <a:ext cx="455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/>
            </a:p>
          </p:txBody>
        </p:sp>
        <p:sp>
          <p:nvSpPr>
            <p:cNvPr id="37918" name="Rectangle 30"/>
            <p:cNvSpPr>
              <a:spLocks noChangeArrowheads="1"/>
            </p:cNvSpPr>
            <p:nvPr userDrawn="1"/>
          </p:nvSpPr>
          <p:spPr bwMode="hidden">
            <a:xfrm rot="655690" flipV="1">
              <a:off x="1487" y="1305"/>
              <a:ext cx="431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/>
            </a:p>
          </p:txBody>
        </p:sp>
        <p:sp>
          <p:nvSpPr>
            <p:cNvPr id="37919" name="Rectangle 31"/>
            <p:cNvSpPr>
              <a:spLocks noChangeArrowheads="1"/>
            </p:cNvSpPr>
            <p:nvPr userDrawn="1"/>
          </p:nvSpPr>
          <p:spPr bwMode="hidden">
            <a:xfrm rot="636921" flipV="1">
              <a:off x="1650" y="1218"/>
              <a:ext cx="415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/>
            </a:p>
          </p:txBody>
        </p:sp>
        <p:sp>
          <p:nvSpPr>
            <p:cNvPr id="37920" name="Rectangle 32"/>
            <p:cNvSpPr>
              <a:spLocks noChangeArrowheads="1"/>
            </p:cNvSpPr>
            <p:nvPr userDrawn="1"/>
          </p:nvSpPr>
          <p:spPr bwMode="hidden">
            <a:xfrm rot="803987" flipV="1">
              <a:off x="611" y="1684"/>
              <a:ext cx="52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/>
            </a:p>
          </p:txBody>
        </p:sp>
        <p:sp>
          <p:nvSpPr>
            <p:cNvPr id="37921" name="Rectangle 33"/>
            <p:cNvSpPr>
              <a:spLocks noChangeArrowheads="1"/>
            </p:cNvSpPr>
            <p:nvPr userDrawn="1"/>
          </p:nvSpPr>
          <p:spPr bwMode="hidden">
            <a:xfrm rot="1273217" flipV="1">
              <a:off x="-204" y="2976"/>
              <a:ext cx="615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/>
            </a:p>
          </p:txBody>
        </p:sp>
        <p:sp>
          <p:nvSpPr>
            <p:cNvPr id="37922" name="Rectangle 34"/>
            <p:cNvSpPr>
              <a:spLocks noChangeArrowheads="1"/>
            </p:cNvSpPr>
            <p:nvPr userDrawn="1"/>
          </p:nvSpPr>
          <p:spPr bwMode="hidden">
            <a:xfrm rot="1169729" flipV="1">
              <a:off x="-174" y="2663"/>
              <a:ext cx="61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137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/>
            </a:p>
          </p:txBody>
        </p:sp>
        <p:sp>
          <p:nvSpPr>
            <p:cNvPr id="37923" name="Oval 35"/>
            <p:cNvSpPr>
              <a:spLocks noChangeArrowheads="1"/>
            </p:cNvSpPr>
            <p:nvPr/>
          </p:nvSpPr>
          <p:spPr bwMode="hidden">
            <a:xfrm>
              <a:off x="740" y="3359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24" name="Oval 36"/>
            <p:cNvSpPr>
              <a:spLocks noChangeArrowheads="1"/>
            </p:cNvSpPr>
            <p:nvPr/>
          </p:nvSpPr>
          <p:spPr bwMode="hidden">
            <a:xfrm>
              <a:off x="236" y="3074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25" name="Oval 37"/>
            <p:cNvSpPr>
              <a:spLocks noChangeArrowheads="1"/>
            </p:cNvSpPr>
            <p:nvPr/>
          </p:nvSpPr>
          <p:spPr bwMode="hidden">
            <a:xfrm>
              <a:off x="159" y="3652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26" name="Oval 38"/>
            <p:cNvSpPr>
              <a:spLocks noChangeArrowheads="1"/>
            </p:cNvSpPr>
            <p:nvPr/>
          </p:nvSpPr>
          <p:spPr bwMode="hidden">
            <a:xfrm>
              <a:off x="2077" y="2661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27" name="Oval 39"/>
            <p:cNvSpPr>
              <a:spLocks noChangeArrowheads="1"/>
            </p:cNvSpPr>
            <p:nvPr/>
          </p:nvSpPr>
          <p:spPr bwMode="hidden">
            <a:xfrm>
              <a:off x="1223" y="307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28" name="Oval 40"/>
            <p:cNvSpPr>
              <a:spLocks noChangeArrowheads="1"/>
            </p:cNvSpPr>
            <p:nvPr/>
          </p:nvSpPr>
          <p:spPr bwMode="hidden">
            <a:xfrm>
              <a:off x="1686" y="2857"/>
              <a:ext cx="156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29" name="Oval 41"/>
            <p:cNvSpPr>
              <a:spLocks noChangeArrowheads="1"/>
            </p:cNvSpPr>
            <p:nvPr/>
          </p:nvSpPr>
          <p:spPr bwMode="hidden">
            <a:xfrm>
              <a:off x="750" y="2839"/>
              <a:ext cx="151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30" name="Oval 42"/>
            <p:cNvSpPr>
              <a:spLocks noChangeArrowheads="1"/>
            </p:cNvSpPr>
            <p:nvPr/>
          </p:nvSpPr>
          <p:spPr bwMode="hidden">
            <a:xfrm>
              <a:off x="367" y="2656"/>
              <a:ext cx="150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31" name="Oval 43"/>
            <p:cNvSpPr>
              <a:spLocks noChangeArrowheads="1"/>
            </p:cNvSpPr>
            <p:nvPr/>
          </p:nvSpPr>
          <p:spPr bwMode="hidden">
            <a:xfrm>
              <a:off x="1172" y="2642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32" name="Oval 44"/>
            <p:cNvSpPr>
              <a:spLocks noChangeArrowheads="1"/>
            </p:cNvSpPr>
            <p:nvPr/>
          </p:nvSpPr>
          <p:spPr bwMode="hidden">
            <a:xfrm>
              <a:off x="2401" y="2485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33" name="Oval 45"/>
            <p:cNvSpPr>
              <a:spLocks noChangeArrowheads="1"/>
            </p:cNvSpPr>
            <p:nvPr/>
          </p:nvSpPr>
          <p:spPr bwMode="hidden">
            <a:xfrm>
              <a:off x="1910" y="231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34" name="Oval 46"/>
            <p:cNvSpPr>
              <a:spLocks noChangeArrowheads="1"/>
            </p:cNvSpPr>
            <p:nvPr/>
          </p:nvSpPr>
          <p:spPr bwMode="hidden">
            <a:xfrm>
              <a:off x="2254" y="2154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35" name="Oval 47"/>
            <p:cNvSpPr>
              <a:spLocks noChangeArrowheads="1"/>
            </p:cNvSpPr>
            <p:nvPr/>
          </p:nvSpPr>
          <p:spPr bwMode="hidden">
            <a:xfrm>
              <a:off x="2742" y="230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36" name="Oval 48"/>
            <p:cNvSpPr>
              <a:spLocks noChangeArrowheads="1"/>
            </p:cNvSpPr>
            <p:nvPr/>
          </p:nvSpPr>
          <p:spPr bwMode="hidden">
            <a:xfrm>
              <a:off x="2812" y="1898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37" name="Oval 49"/>
            <p:cNvSpPr>
              <a:spLocks noChangeArrowheads="1"/>
            </p:cNvSpPr>
            <p:nvPr/>
          </p:nvSpPr>
          <p:spPr bwMode="hidden">
            <a:xfrm>
              <a:off x="3721" y="179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38" name="Oval 50"/>
            <p:cNvSpPr>
              <a:spLocks noChangeArrowheads="1"/>
            </p:cNvSpPr>
            <p:nvPr/>
          </p:nvSpPr>
          <p:spPr bwMode="hidden">
            <a:xfrm>
              <a:off x="3528" y="189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39" name="Oval 51"/>
            <p:cNvSpPr>
              <a:spLocks noChangeArrowheads="1"/>
            </p:cNvSpPr>
            <p:nvPr/>
          </p:nvSpPr>
          <p:spPr bwMode="hidden">
            <a:xfrm>
              <a:off x="3064" y="1778"/>
              <a:ext cx="128" cy="6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40" name="Oval 52"/>
            <p:cNvSpPr>
              <a:spLocks noChangeArrowheads="1"/>
            </p:cNvSpPr>
            <p:nvPr/>
          </p:nvSpPr>
          <p:spPr bwMode="hidden">
            <a:xfrm>
              <a:off x="3277" y="202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41" name="Oval 53"/>
            <p:cNvSpPr>
              <a:spLocks noChangeArrowheads="1"/>
            </p:cNvSpPr>
            <p:nvPr/>
          </p:nvSpPr>
          <p:spPr bwMode="hidden">
            <a:xfrm>
              <a:off x="3027" y="2160"/>
              <a:ext cx="133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42" name="Oval 54"/>
            <p:cNvSpPr>
              <a:spLocks noChangeArrowheads="1"/>
            </p:cNvSpPr>
            <p:nvPr/>
          </p:nvSpPr>
          <p:spPr bwMode="hidden">
            <a:xfrm>
              <a:off x="1569" y="2453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43" name="Oval 55"/>
            <p:cNvSpPr>
              <a:spLocks noChangeArrowheads="1"/>
            </p:cNvSpPr>
            <p:nvPr/>
          </p:nvSpPr>
          <p:spPr bwMode="hidden">
            <a:xfrm>
              <a:off x="1863" y="2028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44" name="Oval 56"/>
            <p:cNvSpPr>
              <a:spLocks noChangeArrowheads="1"/>
            </p:cNvSpPr>
            <p:nvPr/>
          </p:nvSpPr>
          <p:spPr bwMode="hidden">
            <a:xfrm>
              <a:off x="1513" y="2175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45" name="Oval 57"/>
            <p:cNvSpPr>
              <a:spLocks noChangeArrowheads="1"/>
            </p:cNvSpPr>
            <p:nvPr/>
          </p:nvSpPr>
          <p:spPr bwMode="hidden">
            <a:xfrm>
              <a:off x="1191" y="2311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46" name="Oval 58"/>
            <p:cNvSpPr>
              <a:spLocks noChangeArrowheads="1"/>
            </p:cNvSpPr>
            <p:nvPr/>
          </p:nvSpPr>
          <p:spPr bwMode="hidden">
            <a:xfrm>
              <a:off x="1154" y="2047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47" name="Oval 59"/>
            <p:cNvSpPr>
              <a:spLocks noChangeArrowheads="1"/>
            </p:cNvSpPr>
            <p:nvPr/>
          </p:nvSpPr>
          <p:spPr bwMode="hidden">
            <a:xfrm>
              <a:off x="1142" y="180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48" name="Oval 60"/>
            <p:cNvSpPr>
              <a:spLocks noChangeArrowheads="1"/>
            </p:cNvSpPr>
            <p:nvPr/>
          </p:nvSpPr>
          <p:spPr bwMode="hidden">
            <a:xfrm>
              <a:off x="1500" y="191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49" name="Oval 61"/>
            <p:cNvSpPr>
              <a:spLocks noChangeArrowheads="1"/>
            </p:cNvSpPr>
            <p:nvPr/>
          </p:nvSpPr>
          <p:spPr bwMode="hidden">
            <a:xfrm>
              <a:off x="1804" y="18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50" name="Oval 62"/>
            <p:cNvSpPr>
              <a:spLocks noChangeArrowheads="1"/>
            </p:cNvSpPr>
            <p:nvPr/>
          </p:nvSpPr>
          <p:spPr bwMode="hidden">
            <a:xfrm>
              <a:off x="2159" y="1905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51" name="Oval 63"/>
            <p:cNvSpPr>
              <a:spLocks noChangeArrowheads="1"/>
            </p:cNvSpPr>
            <p:nvPr/>
          </p:nvSpPr>
          <p:spPr bwMode="hidden">
            <a:xfrm>
              <a:off x="2432" y="178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52" name="Oval 64"/>
            <p:cNvSpPr>
              <a:spLocks noChangeArrowheads="1"/>
            </p:cNvSpPr>
            <p:nvPr/>
          </p:nvSpPr>
          <p:spPr bwMode="hidden">
            <a:xfrm>
              <a:off x="470" y="203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53" name="Oval 65"/>
            <p:cNvSpPr>
              <a:spLocks noChangeArrowheads="1"/>
            </p:cNvSpPr>
            <p:nvPr/>
          </p:nvSpPr>
          <p:spPr bwMode="hidden">
            <a:xfrm>
              <a:off x="68" y="2166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54" name="Oval 66"/>
            <p:cNvSpPr>
              <a:spLocks noChangeArrowheads="1"/>
            </p:cNvSpPr>
            <p:nvPr/>
          </p:nvSpPr>
          <p:spPr bwMode="hidden">
            <a:xfrm>
              <a:off x="798" y="191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55" name="Oval 67"/>
            <p:cNvSpPr>
              <a:spLocks noChangeArrowheads="1"/>
            </p:cNvSpPr>
            <p:nvPr/>
          </p:nvSpPr>
          <p:spPr bwMode="hidden">
            <a:xfrm>
              <a:off x="455" y="179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56" name="Oval 68"/>
            <p:cNvSpPr>
              <a:spLocks noChangeArrowheads="1"/>
            </p:cNvSpPr>
            <p:nvPr/>
          </p:nvSpPr>
          <p:spPr bwMode="hidden">
            <a:xfrm>
              <a:off x="113" y="19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57" name="Oval 69"/>
            <p:cNvSpPr>
              <a:spLocks noChangeArrowheads="1"/>
            </p:cNvSpPr>
            <p:nvPr/>
          </p:nvSpPr>
          <p:spPr bwMode="hidden">
            <a:xfrm>
              <a:off x="432" y="2323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58" name="Oval 70"/>
            <p:cNvSpPr>
              <a:spLocks noChangeArrowheads="1"/>
            </p:cNvSpPr>
            <p:nvPr/>
          </p:nvSpPr>
          <p:spPr bwMode="hidden">
            <a:xfrm>
              <a:off x="814" y="217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59" name="Oval 71"/>
            <p:cNvSpPr>
              <a:spLocks noChangeArrowheads="1"/>
            </p:cNvSpPr>
            <p:nvPr/>
          </p:nvSpPr>
          <p:spPr bwMode="hidden">
            <a:xfrm>
              <a:off x="789" y="2472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60" name="Oval 72"/>
            <p:cNvSpPr>
              <a:spLocks noChangeArrowheads="1"/>
            </p:cNvSpPr>
            <p:nvPr/>
          </p:nvSpPr>
          <p:spPr bwMode="hidden">
            <a:xfrm>
              <a:off x="2544" y="201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61" name="Oval 73"/>
            <p:cNvSpPr>
              <a:spLocks noChangeArrowheads="1"/>
            </p:cNvSpPr>
            <p:nvPr/>
          </p:nvSpPr>
          <p:spPr bwMode="hidden">
            <a:xfrm>
              <a:off x="1457" y="1700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62" name="Oval 74"/>
            <p:cNvSpPr>
              <a:spLocks noChangeArrowheads="1"/>
            </p:cNvSpPr>
            <p:nvPr/>
          </p:nvSpPr>
          <p:spPr bwMode="hidden">
            <a:xfrm>
              <a:off x="1747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63" name="Oval 75"/>
            <p:cNvSpPr>
              <a:spLocks noChangeArrowheads="1"/>
            </p:cNvSpPr>
            <p:nvPr/>
          </p:nvSpPr>
          <p:spPr bwMode="hidden">
            <a:xfrm>
              <a:off x="1385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64" name="Oval 76"/>
            <p:cNvSpPr>
              <a:spLocks noChangeArrowheads="1"/>
            </p:cNvSpPr>
            <p:nvPr/>
          </p:nvSpPr>
          <p:spPr bwMode="hidden">
            <a:xfrm>
              <a:off x="1093" y="1595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65" name="Oval 77"/>
            <p:cNvSpPr>
              <a:spLocks noChangeArrowheads="1"/>
            </p:cNvSpPr>
            <p:nvPr/>
          </p:nvSpPr>
          <p:spPr bwMode="hidden">
            <a:xfrm>
              <a:off x="792" y="169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66" name="Oval 78"/>
            <p:cNvSpPr>
              <a:spLocks noChangeArrowheads="1"/>
            </p:cNvSpPr>
            <p:nvPr/>
          </p:nvSpPr>
          <p:spPr bwMode="hidden">
            <a:xfrm>
              <a:off x="2011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67" name="Oval 79"/>
            <p:cNvSpPr>
              <a:spLocks noChangeArrowheads="1"/>
            </p:cNvSpPr>
            <p:nvPr/>
          </p:nvSpPr>
          <p:spPr bwMode="hidden">
            <a:xfrm>
              <a:off x="2087" y="169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68" name="Oval 80"/>
            <p:cNvSpPr>
              <a:spLocks noChangeArrowheads="1"/>
            </p:cNvSpPr>
            <p:nvPr/>
          </p:nvSpPr>
          <p:spPr bwMode="hidden">
            <a:xfrm>
              <a:off x="2345" y="1601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69" name="Oval 81"/>
            <p:cNvSpPr>
              <a:spLocks noChangeArrowheads="1"/>
            </p:cNvSpPr>
            <p:nvPr/>
          </p:nvSpPr>
          <p:spPr bwMode="hidden">
            <a:xfrm>
              <a:off x="2684" y="168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70" name="Oval 82"/>
            <p:cNvSpPr>
              <a:spLocks noChangeArrowheads="1"/>
            </p:cNvSpPr>
            <p:nvPr/>
          </p:nvSpPr>
          <p:spPr bwMode="hidden">
            <a:xfrm>
              <a:off x="806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71" name="Oval 83"/>
            <p:cNvSpPr>
              <a:spLocks noChangeArrowheads="1"/>
            </p:cNvSpPr>
            <p:nvPr/>
          </p:nvSpPr>
          <p:spPr bwMode="hidden">
            <a:xfrm>
              <a:off x="495" y="1597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72" name="Oval 84"/>
            <p:cNvSpPr>
              <a:spLocks noChangeArrowheads="1"/>
            </p:cNvSpPr>
            <p:nvPr/>
          </p:nvSpPr>
          <p:spPr bwMode="hidden">
            <a:xfrm>
              <a:off x="228" y="150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73" name="Oval 85"/>
            <p:cNvSpPr>
              <a:spLocks noChangeArrowheads="1"/>
            </p:cNvSpPr>
            <p:nvPr/>
          </p:nvSpPr>
          <p:spPr bwMode="hidden">
            <a:xfrm>
              <a:off x="157" y="169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74" name="Oval 86"/>
            <p:cNvSpPr>
              <a:spLocks noChangeArrowheads="1"/>
            </p:cNvSpPr>
            <p:nvPr/>
          </p:nvSpPr>
          <p:spPr bwMode="hidden">
            <a:xfrm>
              <a:off x="2887" y="1595"/>
              <a:ext cx="124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75" name="Oval 87"/>
            <p:cNvSpPr>
              <a:spLocks noChangeArrowheads="1"/>
            </p:cNvSpPr>
            <p:nvPr/>
          </p:nvSpPr>
          <p:spPr bwMode="hidden">
            <a:xfrm>
              <a:off x="3079" y="1511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76" name="Oval 88"/>
            <p:cNvSpPr>
              <a:spLocks noChangeArrowheads="1"/>
            </p:cNvSpPr>
            <p:nvPr/>
          </p:nvSpPr>
          <p:spPr bwMode="hidden">
            <a:xfrm>
              <a:off x="3270" y="1688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77" name="Oval 89"/>
            <p:cNvSpPr>
              <a:spLocks noChangeArrowheads="1"/>
            </p:cNvSpPr>
            <p:nvPr/>
          </p:nvSpPr>
          <p:spPr bwMode="hidden">
            <a:xfrm>
              <a:off x="3453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78" name="Oval 90"/>
            <p:cNvSpPr>
              <a:spLocks noChangeArrowheads="1"/>
            </p:cNvSpPr>
            <p:nvPr/>
          </p:nvSpPr>
          <p:spPr bwMode="hidden">
            <a:xfrm>
              <a:off x="3651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79" name="Oval 91"/>
            <p:cNvSpPr>
              <a:spLocks noChangeArrowheads="1"/>
            </p:cNvSpPr>
            <p:nvPr/>
          </p:nvSpPr>
          <p:spPr bwMode="hidden">
            <a:xfrm>
              <a:off x="4251" y="1513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80" name="Oval 92"/>
            <p:cNvSpPr>
              <a:spLocks noChangeArrowheads="1"/>
            </p:cNvSpPr>
            <p:nvPr/>
          </p:nvSpPr>
          <p:spPr bwMode="hidden">
            <a:xfrm>
              <a:off x="3901" y="1701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81" name="Oval 93"/>
            <p:cNvSpPr>
              <a:spLocks noChangeArrowheads="1"/>
            </p:cNvSpPr>
            <p:nvPr/>
          </p:nvSpPr>
          <p:spPr bwMode="hidden">
            <a:xfrm>
              <a:off x="4086" y="1608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82" name="Oval 94"/>
            <p:cNvSpPr>
              <a:spLocks noChangeArrowheads="1"/>
            </p:cNvSpPr>
            <p:nvPr/>
          </p:nvSpPr>
          <p:spPr bwMode="hidden">
            <a:xfrm>
              <a:off x="1282" y="365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83" name="Oval 95"/>
            <p:cNvSpPr>
              <a:spLocks noChangeArrowheads="1"/>
            </p:cNvSpPr>
            <p:nvPr/>
          </p:nvSpPr>
          <p:spPr bwMode="hidden">
            <a:xfrm>
              <a:off x="707" y="4014"/>
              <a:ext cx="191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84" name="Oval 96"/>
            <p:cNvSpPr>
              <a:spLocks noChangeArrowheads="1"/>
            </p:cNvSpPr>
            <p:nvPr/>
          </p:nvSpPr>
          <p:spPr bwMode="hidden">
            <a:xfrm>
              <a:off x="2229" y="309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85" name="Oval 97"/>
            <p:cNvSpPr>
              <a:spLocks noChangeArrowheads="1"/>
            </p:cNvSpPr>
            <p:nvPr/>
          </p:nvSpPr>
          <p:spPr bwMode="hidden">
            <a:xfrm>
              <a:off x="2604" y="286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86" name="Oval 98"/>
            <p:cNvSpPr>
              <a:spLocks noChangeArrowheads="1"/>
            </p:cNvSpPr>
            <p:nvPr/>
          </p:nvSpPr>
          <p:spPr bwMode="hidden">
            <a:xfrm>
              <a:off x="2907" y="266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87" name="Oval 99"/>
            <p:cNvSpPr>
              <a:spLocks noChangeArrowheads="1"/>
            </p:cNvSpPr>
            <p:nvPr/>
          </p:nvSpPr>
          <p:spPr bwMode="hidden">
            <a:xfrm>
              <a:off x="3248" y="2454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88" name="Oval 100"/>
            <p:cNvSpPr>
              <a:spLocks noChangeArrowheads="1"/>
            </p:cNvSpPr>
            <p:nvPr/>
          </p:nvSpPr>
          <p:spPr bwMode="hidden">
            <a:xfrm>
              <a:off x="1801" y="336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89" name="Oval 101"/>
            <p:cNvSpPr>
              <a:spLocks noChangeArrowheads="1"/>
            </p:cNvSpPr>
            <p:nvPr/>
          </p:nvSpPr>
          <p:spPr bwMode="hidden">
            <a:xfrm>
              <a:off x="3512" y="230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90" name="Oval 102"/>
            <p:cNvSpPr>
              <a:spLocks noChangeArrowheads="1"/>
            </p:cNvSpPr>
            <p:nvPr/>
          </p:nvSpPr>
          <p:spPr bwMode="hidden">
            <a:xfrm>
              <a:off x="3980" y="20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91" name="Oval 103"/>
            <p:cNvSpPr>
              <a:spLocks noChangeArrowheads="1"/>
            </p:cNvSpPr>
            <p:nvPr/>
          </p:nvSpPr>
          <p:spPr bwMode="hidden">
            <a:xfrm>
              <a:off x="3753" y="215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92" name="Oval 104"/>
            <p:cNvSpPr>
              <a:spLocks noChangeArrowheads="1"/>
            </p:cNvSpPr>
            <p:nvPr/>
          </p:nvSpPr>
          <p:spPr bwMode="hidden">
            <a:xfrm>
              <a:off x="4176" y="1898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93" name="Oval 105"/>
            <p:cNvSpPr>
              <a:spLocks noChangeArrowheads="1"/>
            </p:cNvSpPr>
            <p:nvPr/>
          </p:nvSpPr>
          <p:spPr bwMode="hidden">
            <a:xfrm>
              <a:off x="4338" y="1797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94" name="Oval 106"/>
            <p:cNvSpPr>
              <a:spLocks noChangeArrowheads="1"/>
            </p:cNvSpPr>
            <p:nvPr/>
          </p:nvSpPr>
          <p:spPr bwMode="hidden">
            <a:xfrm>
              <a:off x="4505" y="170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95" name="Oval 107"/>
            <p:cNvSpPr>
              <a:spLocks noChangeArrowheads="1"/>
            </p:cNvSpPr>
            <p:nvPr/>
          </p:nvSpPr>
          <p:spPr bwMode="hidden">
            <a:xfrm>
              <a:off x="4661" y="1603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96" name="Oval 108"/>
            <p:cNvSpPr>
              <a:spLocks noChangeArrowheads="1"/>
            </p:cNvSpPr>
            <p:nvPr/>
          </p:nvSpPr>
          <p:spPr bwMode="hidden">
            <a:xfrm>
              <a:off x="4803" y="1512"/>
              <a:ext cx="128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97" name="Oval 109"/>
            <p:cNvSpPr>
              <a:spLocks noChangeArrowheads="1"/>
            </p:cNvSpPr>
            <p:nvPr/>
          </p:nvSpPr>
          <p:spPr bwMode="hidden">
            <a:xfrm>
              <a:off x="4930" y="1431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98" name="Oval 110"/>
            <p:cNvSpPr>
              <a:spLocks noChangeArrowheads="1"/>
            </p:cNvSpPr>
            <p:nvPr/>
          </p:nvSpPr>
          <p:spPr bwMode="hidden">
            <a:xfrm>
              <a:off x="3835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999" name="Oval 111"/>
            <p:cNvSpPr>
              <a:spLocks noChangeArrowheads="1"/>
            </p:cNvSpPr>
            <p:nvPr/>
          </p:nvSpPr>
          <p:spPr bwMode="hidden">
            <a:xfrm>
              <a:off x="3286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00" name="Oval 112"/>
            <p:cNvSpPr>
              <a:spLocks noChangeArrowheads="1"/>
            </p:cNvSpPr>
            <p:nvPr/>
          </p:nvSpPr>
          <p:spPr bwMode="hidden">
            <a:xfrm>
              <a:off x="2972" y="1366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01" name="Oval 113"/>
            <p:cNvSpPr>
              <a:spLocks noChangeArrowheads="1"/>
            </p:cNvSpPr>
            <p:nvPr/>
          </p:nvSpPr>
          <p:spPr bwMode="hidden">
            <a:xfrm>
              <a:off x="3152" y="1292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02" name="Oval 114"/>
            <p:cNvSpPr>
              <a:spLocks noChangeArrowheads="1"/>
            </p:cNvSpPr>
            <p:nvPr/>
          </p:nvSpPr>
          <p:spPr bwMode="hidden">
            <a:xfrm>
              <a:off x="3020" y="117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03" name="Oval 115"/>
            <p:cNvSpPr>
              <a:spLocks noChangeArrowheads="1"/>
            </p:cNvSpPr>
            <p:nvPr/>
          </p:nvSpPr>
          <p:spPr bwMode="hidden">
            <a:xfrm>
              <a:off x="2443" y="1368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04" name="Oval 116"/>
            <p:cNvSpPr>
              <a:spLocks noChangeArrowheads="1"/>
            </p:cNvSpPr>
            <p:nvPr/>
          </p:nvSpPr>
          <p:spPr bwMode="hidden">
            <a:xfrm>
              <a:off x="2301" y="1220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05" name="Oval 117"/>
            <p:cNvSpPr>
              <a:spLocks noChangeArrowheads="1"/>
            </p:cNvSpPr>
            <p:nvPr/>
          </p:nvSpPr>
          <p:spPr bwMode="hidden">
            <a:xfrm>
              <a:off x="2095" y="1284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06" name="Oval 118"/>
            <p:cNvSpPr>
              <a:spLocks noChangeArrowheads="1"/>
            </p:cNvSpPr>
            <p:nvPr/>
          </p:nvSpPr>
          <p:spPr bwMode="hidden">
            <a:xfrm>
              <a:off x="2228" y="1442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07" name="Oval 119"/>
            <p:cNvSpPr>
              <a:spLocks noChangeArrowheads="1"/>
            </p:cNvSpPr>
            <p:nvPr/>
          </p:nvSpPr>
          <p:spPr bwMode="hidden">
            <a:xfrm>
              <a:off x="1109" y="142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08" name="Oval 120"/>
            <p:cNvSpPr>
              <a:spLocks noChangeArrowheads="1"/>
            </p:cNvSpPr>
            <p:nvPr/>
          </p:nvSpPr>
          <p:spPr bwMode="hidden">
            <a:xfrm>
              <a:off x="611" y="1284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09" name="Oval 121"/>
            <p:cNvSpPr>
              <a:spLocks noChangeArrowheads="1"/>
            </p:cNvSpPr>
            <p:nvPr/>
          </p:nvSpPr>
          <p:spPr bwMode="hidden">
            <a:xfrm>
              <a:off x="305" y="1358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10" name="Oval 122"/>
            <p:cNvSpPr>
              <a:spLocks noChangeArrowheads="1"/>
            </p:cNvSpPr>
            <p:nvPr/>
          </p:nvSpPr>
          <p:spPr bwMode="hidden">
            <a:xfrm>
              <a:off x="156" y="115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11" name="Oval 123"/>
            <p:cNvSpPr>
              <a:spLocks noChangeArrowheads="1"/>
            </p:cNvSpPr>
            <p:nvPr/>
          </p:nvSpPr>
          <p:spPr bwMode="hidden">
            <a:xfrm>
              <a:off x="4538" y="136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12" name="Oval 124"/>
            <p:cNvSpPr>
              <a:spLocks noChangeArrowheads="1"/>
            </p:cNvSpPr>
            <p:nvPr/>
          </p:nvSpPr>
          <p:spPr bwMode="hidden">
            <a:xfrm>
              <a:off x="4407" y="1440"/>
              <a:ext cx="105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13" name="Oval 125"/>
            <p:cNvSpPr>
              <a:spLocks noChangeArrowheads="1"/>
            </p:cNvSpPr>
            <p:nvPr/>
          </p:nvSpPr>
          <p:spPr bwMode="hidden">
            <a:xfrm>
              <a:off x="3992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14" name="Oval 126"/>
            <p:cNvSpPr>
              <a:spLocks noChangeArrowheads="1"/>
            </p:cNvSpPr>
            <p:nvPr/>
          </p:nvSpPr>
          <p:spPr bwMode="hidden">
            <a:xfrm>
              <a:off x="3466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15" name="Oval 127"/>
            <p:cNvSpPr>
              <a:spLocks noChangeArrowheads="1"/>
            </p:cNvSpPr>
            <p:nvPr/>
          </p:nvSpPr>
          <p:spPr bwMode="hidden">
            <a:xfrm>
              <a:off x="2852" y="1228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16" name="Oval 128"/>
            <p:cNvSpPr>
              <a:spLocks noChangeArrowheads="1"/>
            </p:cNvSpPr>
            <p:nvPr/>
          </p:nvSpPr>
          <p:spPr bwMode="hidden">
            <a:xfrm>
              <a:off x="2678" y="1109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17" name="Oval 129"/>
            <p:cNvSpPr>
              <a:spLocks noChangeArrowheads="1"/>
            </p:cNvSpPr>
            <p:nvPr/>
          </p:nvSpPr>
          <p:spPr bwMode="hidden">
            <a:xfrm>
              <a:off x="2859" y="104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18" name="Oval 130"/>
            <p:cNvSpPr>
              <a:spLocks noChangeArrowheads="1"/>
            </p:cNvSpPr>
            <p:nvPr/>
          </p:nvSpPr>
          <p:spPr bwMode="hidden">
            <a:xfrm>
              <a:off x="1942" y="104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19" name="Oval 131"/>
            <p:cNvSpPr>
              <a:spLocks noChangeArrowheads="1"/>
            </p:cNvSpPr>
            <p:nvPr/>
          </p:nvSpPr>
          <p:spPr bwMode="hidden">
            <a:xfrm>
              <a:off x="1088" y="1277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20" name="Oval 132"/>
            <p:cNvSpPr>
              <a:spLocks noChangeArrowheads="1"/>
            </p:cNvSpPr>
            <p:nvPr/>
          </p:nvSpPr>
          <p:spPr bwMode="hidden">
            <a:xfrm>
              <a:off x="827" y="13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21" name="Oval 133"/>
            <p:cNvSpPr>
              <a:spLocks noChangeArrowheads="1"/>
            </p:cNvSpPr>
            <p:nvPr/>
          </p:nvSpPr>
          <p:spPr bwMode="hidden">
            <a:xfrm>
              <a:off x="537" y="1428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22" name="Oval 134"/>
            <p:cNvSpPr>
              <a:spLocks noChangeArrowheads="1"/>
            </p:cNvSpPr>
            <p:nvPr/>
          </p:nvSpPr>
          <p:spPr bwMode="hidden">
            <a:xfrm>
              <a:off x="635" y="106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23" name="Oval 135"/>
            <p:cNvSpPr>
              <a:spLocks noChangeArrowheads="1"/>
            </p:cNvSpPr>
            <p:nvPr/>
          </p:nvSpPr>
          <p:spPr bwMode="hidden">
            <a:xfrm>
              <a:off x="1540" y="10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24" name="Oval 136"/>
            <p:cNvSpPr>
              <a:spLocks noChangeArrowheads="1"/>
            </p:cNvSpPr>
            <p:nvPr/>
          </p:nvSpPr>
          <p:spPr bwMode="hidden">
            <a:xfrm>
              <a:off x="1120" y="1063"/>
              <a:ext cx="10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25" name="Oval 137"/>
            <p:cNvSpPr>
              <a:spLocks noChangeArrowheads="1"/>
            </p:cNvSpPr>
            <p:nvPr/>
          </p:nvSpPr>
          <p:spPr bwMode="hidden">
            <a:xfrm>
              <a:off x="4131" y="1284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26" name="Oval 138"/>
            <p:cNvSpPr>
              <a:spLocks noChangeArrowheads="1"/>
            </p:cNvSpPr>
            <p:nvPr/>
          </p:nvSpPr>
          <p:spPr bwMode="hidden">
            <a:xfrm>
              <a:off x="3477" y="116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27" name="Oval 139"/>
            <p:cNvSpPr>
              <a:spLocks noChangeArrowheads="1"/>
            </p:cNvSpPr>
            <p:nvPr/>
          </p:nvSpPr>
          <p:spPr bwMode="hidden">
            <a:xfrm>
              <a:off x="3315" y="122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28" name="Oval 140"/>
            <p:cNvSpPr>
              <a:spLocks noChangeArrowheads="1"/>
            </p:cNvSpPr>
            <p:nvPr/>
          </p:nvSpPr>
          <p:spPr bwMode="hidden">
            <a:xfrm>
              <a:off x="317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29" name="Oval 141"/>
            <p:cNvSpPr>
              <a:spLocks noChangeArrowheads="1"/>
            </p:cNvSpPr>
            <p:nvPr/>
          </p:nvSpPr>
          <p:spPr bwMode="hidden">
            <a:xfrm>
              <a:off x="2396" y="105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30" name="Oval 142"/>
            <p:cNvSpPr>
              <a:spLocks noChangeArrowheads="1"/>
            </p:cNvSpPr>
            <p:nvPr/>
          </p:nvSpPr>
          <p:spPr bwMode="hidden">
            <a:xfrm>
              <a:off x="2769" y="1446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31" name="Oval 143"/>
            <p:cNvSpPr>
              <a:spLocks noChangeArrowheads="1"/>
            </p:cNvSpPr>
            <p:nvPr/>
          </p:nvSpPr>
          <p:spPr bwMode="hidden">
            <a:xfrm>
              <a:off x="2656" y="1294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32" name="Oval 144"/>
            <p:cNvSpPr>
              <a:spLocks noChangeArrowheads="1"/>
            </p:cNvSpPr>
            <p:nvPr/>
          </p:nvSpPr>
          <p:spPr bwMode="hidden">
            <a:xfrm>
              <a:off x="2501" y="1159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33" name="Oval 145"/>
            <p:cNvSpPr>
              <a:spLocks noChangeArrowheads="1"/>
            </p:cNvSpPr>
            <p:nvPr/>
          </p:nvSpPr>
          <p:spPr bwMode="hidden">
            <a:xfrm>
              <a:off x="2222" y="1101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34" name="Oval 146"/>
            <p:cNvSpPr>
              <a:spLocks noChangeArrowheads="1"/>
            </p:cNvSpPr>
            <p:nvPr/>
          </p:nvSpPr>
          <p:spPr bwMode="hidden">
            <a:xfrm>
              <a:off x="2029" y="1162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35" name="Oval 147"/>
            <p:cNvSpPr>
              <a:spLocks noChangeArrowheads="1"/>
            </p:cNvSpPr>
            <p:nvPr/>
          </p:nvSpPr>
          <p:spPr bwMode="hidden">
            <a:xfrm>
              <a:off x="1875" y="13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36" name="Oval 148"/>
            <p:cNvSpPr>
              <a:spLocks noChangeArrowheads="1"/>
            </p:cNvSpPr>
            <p:nvPr/>
          </p:nvSpPr>
          <p:spPr bwMode="hidden">
            <a:xfrm>
              <a:off x="1809" y="1223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37" name="Oval 149"/>
            <p:cNvSpPr>
              <a:spLocks noChangeArrowheads="1"/>
            </p:cNvSpPr>
            <p:nvPr/>
          </p:nvSpPr>
          <p:spPr bwMode="hidden">
            <a:xfrm>
              <a:off x="1738" y="1098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38" name="Oval 150"/>
            <p:cNvSpPr>
              <a:spLocks noChangeArrowheads="1"/>
            </p:cNvSpPr>
            <p:nvPr/>
          </p:nvSpPr>
          <p:spPr bwMode="hidden">
            <a:xfrm>
              <a:off x="1583" y="128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39" name="Oval 151"/>
            <p:cNvSpPr>
              <a:spLocks noChangeArrowheads="1"/>
            </p:cNvSpPr>
            <p:nvPr/>
          </p:nvSpPr>
          <p:spPr bwMode="hidden">
            <a:xfrm>
              <a:off x="1379" y="134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40" name="Oval 152"/>
            <p:cNvSpPr>
              <a:spLocks noChangeArrowheads="1"/>
            </p:cNvSpPr>
            <p:nvPr/>
          </p:nvSpPr>
          <p:spPr bwMode="hidden">
            <a:xfrm>
              <a:off x="1529" y="11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41" name="Oval 153"/>
            <p:cNvSpPr>
              <a:spLocks noChangeArrowheads="1"/>
            </p:cNvSpPr>
            <p:nvPr/>
          </p:nvSpPr>
          <p:spPr bwMode="hidden">
            <a:xfrm>
              <a:off x="1294" y="1222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42" name="Oval 154"/>
            <p:cNvSpPr>
              <a:spLocks noChangeArrowheads="1"/>
            </p:cNvSpPr>
            <p:nvPr/>
          </p:nvSpPr>
          <p:spPr bwMode="hidden">
            <a:xfrm>
              <a:off x="131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43" name="Oval 155"/>
            <p:cNvSpPr>
              <a:spLocks noChangeArrowheads="1"/>
            </p:cNvSpPr>
            <p:nvPr/>
          </p:nvSpPr>
          <p:spPr bwMode="hidden">
            <a:xfrm>
              <a:off x="1082" y="116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44" name="Oval 156"/>
            <p:cNvSpPr>
              <a:spLocks noChangeArrowheads="1"/>
            </p:cNvSpPr>
            <p:nvPr/>
          </p:nvSpPr>
          <p:spPr bwMode="hidden">
            <a:xfrm>
              <a:off x="877" y="112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45" name="Oval 157"/>
            <p:cNvSpPr>
              <a:spLocks noChangeArrowheads="1"/>
            </p:cNvSpPr>
            <p:nvPr/>
          </p:nvSpPr>
          <p:spPr bwMode="hidden">
            <a:xfrm>
              <a:off x="875" y="121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46" name="Oval 158"/>
            <p:cNvSpPr>
              <a:spLocks noChangeArrowheads="1"/>
            </p:cNvSpPr>
            <p:nvPr/>
          </p:nvSpPr>
          <p:spPr bwMode="hidden">
            <a:xfrm>
              <a:off x="680" y="117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47" name="Oval 159"/>
            <p:cNvSpPr>
              <a:spLocks noChangeArrowheads="1"/>
            </p:cNvSpPr>
            <p:nvPr/>
          </p:nvSpPr>
          <p:spPr bwMode="hidden">
            <a:xfrm>
              <a:off x="411" y="123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48" name="Oval 160"/>
            <p:cNvSpPr>
              <a:spLocks noChangeArrowheads="1"/>
            </p:cNvSpPr>
            <p:nvPr/>
          </p:nvSpPr>
          <p:spPr bwMode="hidden">
            <a:xfrm>
              <a:off x="434" y="110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49" name="Oval 161"/>
            <p:cNvSpPr>
              <a:spLocks noChangeArrowheads="1"/>
            </p:cNvSpPr>
            <p:nvPr/>
          </p:nvSpPr>
          <p:spPr bwMode="hidden">
            <a:xfrm>
              <a:off x="119" y="131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50" name="Oval 162"/>
            <p:cNvSpPr>
              <a:spLocks noChangeArrowheads="1"/>
            </p:cNvSpPr>
            <p:nvPr/>
          </p:nvSpPr>
          <p:spPr bwMode="hidden">
            <a:xfrm>
              <a:off x="858" y="1001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51" name="Oval 163"/>
            <p:cNvSpPr>
              <a:spLocks noChangeArrowheads="1"/>
            </p:cNvSpPr>
            <p:nvPr/>
          </p:nvSpPr>
          <p:spPr bwMode="hidden">
            <a:xfrm>
              <a:off x="1341" y="1013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52" name="Oval 164"/>
            <p:cNvSpPr>
              <a:spLocks noChangeArrowheads="1"/>
            </p:cNvSpPr>
            <p:nvPr/>
          </p:nvSpPr>
          <p:spPr bwMode="hidden">
            <a:xfrm>
              <a:off x="1739" y="1008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53" name="Oval 165"/>
            <p:cNvSpPr>
              <a:spLocks noChangeArrowheads="1"/>
            </p:cNvSpPr>
            <p:nvPr/>
          </p:nvSpPr>
          <p:spPr bwMode="hidden">
            <a:xfrm>
              <a:off x="2116" y="1001"/>
              <a:ext cx="100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54" name="Oval 166"/>
            <p:cNvSpPr>
              <a:spLocks noChangeArrowheads="1"/>
            </p:cNvSpPr>
            <p:nvPr/>
          </p:nvSpPr>
          <p:spPr bwMode="hidden">
            <a:xfrm>
              <a:off x="2320" y="941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55" name="Oval 167"/>
            <p:cNvSpPr>
              <a:spLocks noChangeArrowheads="1"/>
            </p:cNvSpPr>
            <p:nvPr/>
          </p:nvSpPr>
          <p:spPr bwMode="hidden">
            <a:xfrm>
              <a:off x="2601" y="995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56" name="Oval 168"/>
            <p:cNvSpPr>
              <a:spLocks noChangeArrowheads="1"/>
            </p:cNvSpPr>
            <p:nvPr/>
          </p:nvSpPr>
          <p:spPr bwMode="hidden">
            <a:xfrm>
              <a:off x="1667" y="1420"/>
              <a:ext cx="106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57" name="Oval 169"/>
            <p:cNvSpPr>
              <a:spLocks noChangeArrowheads="1"/>
            </p:cNvSpPr>
            <p:nvPr/>
          </p:nvSpPr>
          <p:spPr bwMode="hidden">
            <a:xfrm>
              <a:off x="2557" y="151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58" name="Oval 170"/>
            <p:cNvSpPr>
              <a:spLocks noChangeArrowheads="1"/>
            </p:cNvSpPr>
            <p:nvPr/>
          </p:nvSpPr>
          <p:spPr bwMode="hidden">
            <a:xfrm>
              <a:off x="3619" y="1287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59" name="Oval 171"/>
            <p:cNvSpPr>
              <a:spLocks noChangeArrowheads="1"/>
            </p:cNvSpPr>
            <p:nvPr/>
          </p:nvSpPr>
          <p:spPr bwMode="hidden">
            <a:xfrm>
              <a:off x="3791" y="1212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60" name="Oval 172"/>
            <p:cNvSpPr>
              <a:spLocks noChangeArrowheads="1"/>
            </p:cNvSpPr>
            <p:nvPr/>
          </p:nvSpPr>
          <p:spPr bwMode="hidden">
            <a:xfrm>
              <a:off x="213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61" name="Oval 173"/>
            <p:cNvSpPr>
              <a:spLocks noChangeArrowheads="1"/>
            </p:cNvSpPr>
            <p:nvPr/>
          </p:nvSpPr>
          <p:spPr bwMode="hidden">
            <a:xfrm>
              <a:off x="126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62" name="Oval 174"/>
            <p:cNvSpPr>
              <a:spLocks noChangeArrowheads="1"/>
            </p:cNvSpPr>
            <p:nvPr/>
          </p:nvSpPr>
          <p:spPr bwMode="hidden">
            <a:xfrm>
              <a:off x="1471" y="869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63" name="Oval 175"/>
            <p:cNvSpPr>
              <a:spLocks noChangeArrowheads="1"/>
            </p:cNvSpPr>
            <p:nvPr/>
          </p:nvSpPr>
          <p:spPr bwMode="hidden">
            <a:xfrm>
              <a:off x="1650" y="824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64" name="Oval 176"/>
            <p:cNvSpPr>
              <a:spLocks noChangeArrowheads="1"/>
            </p:cNvSpPr>
            <p:nvPr/>
          </p:nvSpPr>
          <p:spPr bwMode="hidden">
            <a:xfrm>
              <a:off x="1918" y="869"/>
              <a:ext cx="84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65" name="Oval 177"/>
            <p:cNvSpPr>
              <a:spLocks noChangeArrowheads="1"/>
            </p:cNvSpPr>
            <p:nvPr/>
          </p:nvSpPr>
          <p:spPr bwMode="hidden">
            <a:xfrm>
              <a:off x="1720" y="923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66" name="Oval 178"/>
            <p:cNvSpPr>
              <a:spLocks noChangeArrowheads="1"/>
            </p:cNvSpPr>
            <p:nvPr/>
          </p:nvSpPr>
          <p:spPr bwMode="hidden">
            <a:xfrm>
              <a:off x="1913" y="957"/>
              <a:ext cx="9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67" name="Oval 179"/>
            <p:cNvSpPr>
              <a:spLocks noChangeArrowheads="1"/>
            </p:cNvSpPr>
            <p:nvPr/>
          </p:nvSpPr>
          <p:spPr bwMode="hidden">
            <a:xfrm>
              <a:off x="1541" y="962"/>
              <a:ext cx="89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68" name="Oval 180"/>
            <p:cNvSpPr>
              <a:spLocks noChangeArrowheads="1"/>
            </p:cNvSpPr>
            <p:nvPr/>
          </p:nvSpPr>
          <p:spPr bwMode="hidden">
            <a:xfrm>
              <a:off x="1076" y="953"/>
              <a:ext cx="10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69" name="Oval 181"/>
            <p:cNvSpPr>
              <a:spLocks noChangeArrowheads="1"/>
            </p:cNvSpPr>
            <p:nvPr/>
          </p:nvSpPr>
          <p:spPr bwMode="hidden">
            <a:xfrm>
              <a:off x="1983" y="4027"/>
              <a:ext cx="195" cy="10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70" name="Oval 182"/>
            <p:cNvSpPr>
              <a:spLocks noChangeArrowheads="1"/>
            </p:cNvSpPr>
            <p:nvPr/>
          </p:nvSpPr>
          <p:spPr bwMode="hidden">
            <a:xfrm>
              <a:off x="2460" y="3671"/>
              <a:ext cx="196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71" name="Oval 183"/>
            <p:cNvSpPr>
              <a:spLocks noChangeArrowheads="1"/>
            </p:cNvSpPr>
            <p:nvPr/>
          </p:nvSpPr>
          <p:spPr bwMode="hidden">
            <a:xfrm>
              <a:off x="3238" y="3121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72" name="Oval 184"/>
            <p:cNvSpPr>
              <a:spLocks noChangeArrowheads="1"/>
            </p:cNvSpPr>
            <p:nvPr/>
          </p:nvSpPr>
          <p:spPr bwMode="hidden">
            <a:xfrm>
              <a:off x="3550" y="2880"/>
              <a:ext cx="157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73" name="Oval 185"/>
            <p:cNvSpPr>
              <a:spLocks noChangeArrowheads="1"/>
            </p:cNvSpPr>
            <p:nvPr/>
          </p:nvSpPr>
          <p:spPr bwMode="hidden">
            <a:xfrm>
              <a:off x="2892" y="3377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74" name="Oval 186"/>
            <p:cNvSpPr>
              <a:spLocks noChangeArrowheads="1"/>
            </p:cNvSpPr>
            <p:nvPr/>
          </p:nvSpPr>
          <p:spPr bwMode="hidden">
            <a:xfrm>
              <a:off x="3869" y="2657"/>
              <a:ext cx="151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75" name="Oval 187"/>
            <p:cNvSpPr>
              <a:spLocks noChangeArrowheads="1"/>
            </p:cNvSpPr>
            <p:nvPr/>
          </p:nvSpPr>
          <p:spPr bwMode="hidden">
            <a:xfrm>
              <a:off x="4090" y="2475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76" name="Oval 188"/>
            <p:cNvSpPr>
              <a:spLocks noChangeArrowheads="1"/>
            </p:cNvSpPr>
            <p:nvPr/>
          </p:nvSpPr>
          <p:spPr bwMode="hidden">
            <a:xfrm>
              <a:off x="4327" y="23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77" name="Oval 189"/>
            <p:cNvSpPr>
              <a:spLocks noChangeArrowheads="1"/>
            </p:cNvSpPr>
            <p:nvPr/>
          </p:nvSpPr>
          <p:spPr bwMode="hidden">
            <a:xfrm>
              <a:off x="4712" y="202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78" name="Oval 190"/>
            <p:cNvSpPr>
              <a:spLocks noChangeArrowheads="1"/>
            </p:cNvSpPr>
            <p:nvPr/>
          </p:nvSpPr>
          <p:spPr bwMode="hidden">
            <a:xfrm>
              <a:off x="4533" y="2162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79" name="Oval 191"/>
            <p:cNvSpPr>
              <a:spLocks noChangeArrowheads="1"/>
            </p:cNvSpPr>
            <p:nvPr/>
          </p:nvSpPr>
          <p:spPr bwMode="hidden">
            <a:xfrm>
              <a:off x="4863" y="1920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80" name="Oval 192"/>
            <p:cNvSpPr>
              <a:spLocks noChangeArrowheads="1"/>
            </p:cNvSpPr>
            <p:nvPr/>
          </p:nvSpPr>
          <p:spPr bwMode="hidden">
            <a:xfrm>
              <a:off x="5009" y="180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81" name="Oval 193"/>
            <p:cNvSpPr>
              <a:spLocks noChangeArrowheads="1"/>
            </p:cNvSpPr>
            <p:nvPr/>
          </p:nvSpPr>
          <p:spPr bwMode="hidden">
            <a:xfrm>
              <a:off x="5161" y="170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82" name="Oval 194"/>
            <p:cNvSpPr>
              <a:spLocks noChangeArrowheads="1"/>
            </p:cNvSpPr>
            <p:nvPr/>
          </p:nvSpPr>
          <p:spPr bwMode="hidden">
            <a:xfrm>
              <a:off x="5277" y="1614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83" name="Oval 195"/>
            <p:cNvSpPr>
              <a:spLocks noChangeArrowheads="1"/>
            </p:cNvSpPr>
            <p:nvPr/>
          </p:nvSpPr>
          <p:spPr bwMode="hidden">
            <a:xfrm>
              <a:off x="5398" y="1521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84" name="Oval 196"/>
            <p:cNvSpPr>
              <a:spLocks noChangeArrowheads="1"/>
            </p:cNvSpPr>
            <p:nvPr/>
          </p:nvSpPr>
          <p:spPr bwMode="hidden">
            <a:xfrm>
              <a:off x="3255" y="4071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85" name="Oval 197"/>
            <p:cNvSpPr>
              <a:spLocks noChangeArrowheads="1"/>
            </p:cNvSpPr>
            <p:nvPr/>
          </p:nvSpPr>
          <p:spPr bwMode="hidden">
            <a:xfrm>
              <a:off x="3651" y="369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86" name="Oval 198"/>
            <p:cNvSpPr>
              <a:spLocks noChangeArrowheads="1"/>
            </p:cNvSpPr>
            <p:nvPr/>
          </p:nvSpPr>
          <p:spPr bwMode="hidden">
            <a:xfrm>
              <a:off x="4773" y="3705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87" name="Oval 199"/>
            <p:cNvSpPr>
              <a:spLocks noChangeArrowheads="1"/>
            </p:cNvSpPr>
            <p:nvPr/>
          </p:nvSpPr>
          <p:spPr bwMode="hidden">
            <a:xfrm>
              <a:off x="4491" y="4049"/>
              <a:ext cx="196" cy="10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88" name="Oval 200"/>
            <p:cNvSpPr>
              <a:spLocks noChangeArrowheads="1"/>
            </p:cNvSpPr>
            <p:nvPr/>
          </p:nvSpPr>
          <p:spPr bwMode="hidden">
            <a:xfrm>
              <a:off x="3989" y="3396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89" name="Oval 201"/>
            <p:cNvSpPr>
              <a:spLocks noChangeArrowheads="1"/>
            </p:cNvSpPr>
            <p:nvPr/>
          </p:nvSpPr>
          <p:spPr bwMode="hidden">
            <a:xfrm>
              <a:off x="4263" y="3141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90" name="Oval 202"/>
            <p:cNvSpPr>
              <a:spLocks noChangeArrowheads="1"/>
            </p:cNvSpPr>
            <p:nvPr/>
          </p:nvSpPr>
          <p:spPr bwMode="hidden">
            <a:xfrm>
              <a:off x="5044" y="3418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91" name="Oval 203"/>
            <p:cNvSpPr>
              <a:spLocks noChangeArrowheads="1"/>
            </p:cNvSpPr>
            <p:nvPr/>
          </p:nvSpPr>
          <p:spPr bwMode="hidden">
            <a:xfrm>
              <a:off x="4553" y="28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92" name="Oval 204"/>
            <p:cNvSpPr>
              <a:spLocks noChangeArrowheads="1"/>
            </p:cNvSpPr>
            <p:nvPr/>
          </p:nvSpPr>
          <p:spPr bwMode="hidden">
            <a:xfrm>
              <a:off x="5293" y="311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93" name="Oval 205"/>
            <p:cNvSpPr>
              <a:spLocks noChangeArrowheads="1"/>
            </p:cNvSpPr>
            <p:nvPr/>
          </p:nvSpPr>
          <p:spPr bwMode="hidden">
            <a:xfrm>
              <a:off x="5497" y="2879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94" name="Oval 206"/>
            <p:cNvSpPr>
              <a:spLocks noChangeArrowheads="1"/>
            </p:cNvSpPr>
            <p:nvPr/>
          </p:nvSpPr>
          <p:spPr bwMode="hidden">
            <a:xfrm>
              <a:off x="4772" y="26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95" name="Oval 207"/>
            <p:cNvSpPr>
              <a:spLocks noChangeArrowheads="1"/>
            </p:cNvSpPr>
            <p:nvPr/>
          </p:nvSpPr>
          <p:spPr bwMode="hidden">
            <a:xfrm>
              <a:off x="4966" y="248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96" name="Oval 208"/>
            <p:cNvSpPr>
              <a:spLocks noChangeArrowheads="1"/>
            </p:cNvSpPr>
            <p:nvPr/>
          </p:nvSpPr>
          <p:spPr bwMode="hidden">
            <a:xfrm>
              <a:off x="5444" y="205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97" name="Oval 209"/>
            <p:cNvSpPr>
              <a:spLocks noChangeArrowheads="1"/>
            </p:cNvSpPr>
            <p:nvPr/>
          </p:nvSpPr>
          <p:spPr bwMode="hidden">
            <a:xfrm>
              <a:off x="5161" y="2314"/>
              <a:ext cx="140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98" name="Oval 210"/>
            <p:cNvSpPr>
              <a:spLocks noChangeArrowheads="1"/>
            </p:cNvSpPr>
            <p:nvPr/>
          </p:nvSpPr>
          <p:spPr bwMode="hidden">
            <a:xfrm>
              <a:off x="5318" y="2176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099" name="Oval 211"/>
            <p:cNvSpPr>
              <a:spLocks noChangeArrowheads="1"/>
            </p:cNvSpPr>
            <p:nvPr/>
          </p:nvSpPr>
          <p:spPr bwMode="hidden">
            <a:xfrm>
              <a:off x="5581" y="193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100" name="Oval 212"/>
            <p:cNvSpPr>
              <a:spLocks noChangeArrowheads="1"/>
            </p:cNvSpPr>
            <p:nvPr/>
          </p:nvSpPr>
          <p:spPr bwMode="hidden">
            <a:xfrm>
              <a:off x="5689" y="181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101" name="Oval 213"/>
            <p:cNvSpPr>
              <a:spLocks noChangeArrowheads="1"/>
            </p:cNvSpPr>
            <p:nvPr/>
          </p:nvSpPr>
          <p:spPr bwMode="hidden">
            <a:xfrm>
              <a:off x="5663" y="2680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102" name="Oval 214"/>
            <p:cNvSpPr>
              <a:spLocks noChangeArrowheads="1"/>
            </p:cNvSpPr>
            <p:nvPr/>
          </p:nvSpPr>
          <p:spPr bwMode="hidden">
            <a:xfrm>
              <a:off x="-65" y="2865"/>
              <a:ext cx="150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103" name="Oval 215"/>
            <p:cNvSpPr>
              <a:spLocks noChangeArrowheads="1"/>
            </p:cNvSpPr>
            <p:nvPr/>
          </p:nvSpPr>
          <p:spPr bwMode="hidden">
            <a:xfrm>
              <a:off x="2" y="247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104" name="Oval 216"/>
            <p:cNvSpPr>
              <a:spLocks noChangeArrowheads="1"/>
            </p:cNvSpPr>
            <p:nvPr/>
          </p:nvSpPr>
          <p:spPr bwMode="hidden">
            <a:xfrm>
              <a:off x="-9" y="1436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8105" name="Oval 217"/>
            <p:cNvSpPr>
              <a:spLocks noChangeArrowheads="1"/>
            </p:cNvSpPr>
            <p:nvPr/>
          </p:nvSpPr>
          <p:spPr bwMode="hidden">
            <a:xfrm>
              <a:off x="5624" y="4010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38106" name="Rectangle 218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446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38107" name="Rectangle 21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38108" name="Rectangle 220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8109" name="Rectangle 221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8110" name="Rectangle 222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CFB86C91-48C7-4F88-B480-C8C115A4387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BE6A6BD-52E2-476A-A6E1-A60645337CF9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5084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1FBE4E9-6A57-4106-9907-D5829F4E3F8C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73680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3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3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F6E5A30-3D37-4709-BFBC-74DB2C7FFD6C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7371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6FA0939-E12B-4496-963F-DE73A367D4DA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61713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38B759E-2F24-4AB5-9965-9A86FF34B0A5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7419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069459B-FCDE-44E7-B88A-5C7EFDD3219C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655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D4D4A75-270E-4B42-A2C2-9AEE4840A82C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64820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D3E9079-7DD9-4290-95FA-DD2DDCE63423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51804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7EF56D3-2374-4C7C-993D-5319777E6046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02364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9462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946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64790A5-7CDF-488E-B35A-80C03172B162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07544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46275"/>
                <a:invGamma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66" name="Group 2"/>
          <p:cNvGrpSpPr>
            <a:grpSpLocks/>
          </p:cNvGrpSpPr>
          <p:nvPr/>
        </p:nvGrpSpPr>
        <p:grpSpPr bwMode="auto">
          <a:xfrm>
            <a:off x="-496888" y="1308100"/>
            <a:ext cx="10429876" cy="5908675"/>
            <a:chOff x="-313" y="824"/>
            <a:chExt cx="6570" cy="3722"/>
          </a:xfrm>
        </p:grpSpPr>
        <p:sp>
          <p:nvSpPr>
            <p:cNvPr id="36867" name="Rectangle 3"/>
            <p:cNvSpPr>
              <a:spLocks noChangeArrowheads="1"/>
            </p:cNvSpPr>
            <p:nvPr userDrawn="1"/>
          </p:nvSpPr>
          <p:spPr bwMode="hidden">
            <a:xfrm rot="20798144" flipV="1">
              <a:off x="-14" y="1033"/>
              <a:ext cx="1744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36868" name="Rectangle 4"/>
            <p:cNvSpPr>
              <a:spLocks noChangeArrowheads="1"/>
            </p:cNvSpPr>
            <p:nvPr userDrawn="1"/>
          </p:nvSpPr>
          <p:spPr bwMode="hidden">
            <a:xfrm rot="20774366" flipV="1">
              <a:off x="-24" y="1127"/>
              <a:ext cx="2033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36869" name="Rectangle 5"/>
            <p:cNvSpPr>
              <a:spLocks noChangeArrowheads="1"/>
            </p:cNvSpPr>
            <p:nvPr userDrawn="1"/>
          </p:nvSpPr>
          <p:spPr bwMode="hidden">
            <a:xfrm rot="20757421" flipV="1">
              <a:off x="-27" y="1198"/>
              <a:ext cx="2246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36870" name="Rectangle 6"/>
            <p:cNvSpPr>
              <a:spLocks noChangeArrowheads="1"/>
            </p:cNvSpPr>
            <p:nvPr userDrawn="1"/>
          </p:nvSpPr>
          <p:spPr bwMode="hidden">
            <a:xfrm rot="20684206" flipV="1">
              <a:off x="-43" y="1283"/>
              <a:ext cx="2476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36871" name="Rectangle 7"/>
            <p:cNvSpPr>
              <a:spLocks noChangeArrowheads="1"/>
            </p:cNvSpPr>
            <p:nvPr userDrawn="1"/>
          </p:nvSpPr>
          <p:spPr bwMode="hidden">
            <a:xfrm rot="20631226" flipV="1">
              <a:off x="-51" y="1397"/>
              <a:ext cx="2770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36872" name="Rectangle 8"/>
            <p:cNvSpPr>
              <a:spLocks noChangeArrowheads="1"/>
            </p:cNvSpPr>
            <p:nvPr userDrawn="1"/>
          </p:nvSpPr>
          <p:spPr bwMode="hidden">
            <a:xfrm rot="20554235" flipV="1">
              <a:off x="-65" y="1523"/>
              <a:ext cx="3058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36873" name="Rectangle 9"/>
            <p:cNvSpPr>
              <a:spLocks noChangeArrowheads="1"/>
            </p:cNvSpPr>
            <p:nvPr userDrawn="1"/>
          </p:nvSpPr>
          <p:spPr bwMode="hidden">
            <a:xfrm rot="20466593" flipV="1">
              <a:off x="-93" y="1694"/>
              <a:ext cx="3403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36874" name="Rectangle 10"/>
            <p:cNvSpPr>
              <a:spLocks noChangeArrowheads="1"/>
            </p:cNvSpPr>
            <p:nvPr userDrawn="1"/>
          </p:nvSpPr>
          <p:spPr bwMode="hidden">
            <a:xfrm rot="20343219" flipV="1">
              <a:off x="-99" y="1863"/>
              <a:ext cx="374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36875" name="Rectangle 11"/>
            <p:cNvSpPr>
              <a:spLocks noChangeArrowheads="1"/>
            </p:cNvSpPr>
            <p:nvPr userDrawn="1"/>
          </p:nvSpPr>
          <p:spPr bwMode="hidden">
            <a:xfrm rot="20211065" flipV="1">
              <a:off x="-165" y="2053"/>
              <a:ext cx="420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36876" name="Rectangle 12"/>
            <p:cNvSpPr>
              <a:spLocks noChangeArrowheads="1"/>
            </p:cNvSpPr>
            <p:nvPr userDrawn="1"/>
          </p:nvSpPr>
          <p:spPr bwMode="hidden">
            <a:xfrm rot="20102912" flipV="1">
              <a:off x="-214" y="2289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36877" name="Rectangle 13"/>
            <p:cNvSpPr>
              <a:spLocks noChangeArrowheads="1"/>
            </p:cNvSpPr>
            <p:nvPr userDrawn="1"/>
          </p:nvSpPr>
          <p:spPr bwMode="hidden">
            <a:xfrm rot="19923405" flipV="1">
              <a:off x="-313" y="2617"/>
              <a:ext cx="52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36878" name="Rectangle 14"/>
            <p:cNvSpPr>
              <a:spLocks noChangeArrowheads="1"/>
            </p:cNvSpPr>
            <p:nvPr userDrawn="1"/>
          </p:nvSpPr>
          <p:spPr bwMode="hidden">
            <a:xfrm rot="19686284" flipV="1">
              <a:off x="9" y="2881"/>
              <a:ext cx="54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36879" name="Rectangle 15"/>
            <p:cNvSpPr>
              <a:spLocks noChangeArrowheads="1"/>
            </p:cNvSpPr>
            <p:nvPr userDrawn="1"/>
          </p:nvSpPr>
          <p:spPr bwMode="hidden">
            <a:xfrm rot="19383534" flipV="1">
              <a:off x="1319" y="2928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019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36880" name="Rectangle 16"/>
            <p:cNvSpPr>
              <a:spLocks noChangeArrowheads="1"/>
            </p:cNvSpPr>
            <p:nvPr userDrawn="1"/>
          </p:nvSpPr>
          <p:spPr bwMode="hidden">
            <a:xfrm rot="18994182" flipV="1">
              <a:off x="2681" y="3071"/>
              <a:ext cx="35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13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36881" name="Rectangle 17"/>
            <p:cNvSpPr>
              <a:spLocks noChangeArrowheads="1"/>
            </p:cNvSpPr>
            <p:nvPr userDrawn="1"/>
          </p:nvSpPr>
          <p:spPr bwMode="hidden">
            <a:xfrm rot="18603245" flipV="1">
              <a:off x="4052" y="3504"/>
              <a:ext cx="207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 vert="eaVert"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36882" name="Rectangle 18"/>
            <p:cNvSpPr>
              <a:spLocks noChangeArrowheads="1"/>
            </p:cNvSpPr>
            <p:nvPr userDrawn="1"/>
          </p:nvSpPr>
          <p:spPr bwMode="hidden">
            <a:xfrm rot="39991575" flipH="1" flipV="1">
              <a:off x="5368" y="4167"/>
              <a:ext cx="5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 vert="eaVert"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36883" name="Rectangle 19"/>
            <p:cNvSpPr>
              <a:spLocks noChangeArrowheads="1"/>
            </p:cNvSpPr>
            <p:nvPr userDrawn="1"/>
          </p:nvSpPr>
          <p:spPr bwMode="hidden">
            <a:xfrm rot="-20541361">
              <a:off x="-146" y="2360"/>
              <a:ext cx="604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36884" name="Rectangle 20"/>
            <p:cNvSpPr>
              <a:spLocks noChangeArrowheads="1"/>
            </p:cNvSpPr>
            <p:nvPr userDrawn="1"/>
          </p:nvSpPr>
          <p:spPr bwMode="hidden">
            <a:xfrm rot="-20036206">
              <a:off x="-198" y="3396"/>
              <a:ext cx="414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36885" name="Rectangle 21"/>
            <p:cNvSpPr>
              <a:spLocks noChangeArrowheads="1"/>
            </p:cNvSpPr>
            <p:nvPr userDrawn="1"/>
          </p:nvSpPr>
          <p:spPr bwMode="hidden">
            <a:xfrm rot="1732981">
              <a:off x="-165" y="3624"/>
              <a:ext cx="28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36886" name="Rectangle 22"/>
            <p:cNvSpPr>
              <a:spLocks noChangeArrowheads="1"/>
            </p:cNvSpPr>
            <p:nvPr userDrawn="1"/>
          </p:nvSpPr>
          <p:spPr bwMode="hidden">
            <a:xfrm rot="1969083">
              <a:off x="-110" y="3922"/>
              <a:ext cx="14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36887" name="Rectangle 23"/>
            <p:cNvSpPr>
              <a:spLocks noChangeArrowheads="1"/>
            </p:cNvSpPr>
            <p:nvPr userDrawn="1"/>
          </p:nvSpPr>
          <p:spPr bwMode="hidden">
            <a:xfrm rot="-20213826">
              <a:off x="-216" y="3221"/>
              <a:ext cx="547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862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36888" name="Rectangle 24"/>
            <p:cNvSpPr>
              <a:spLocks noChangeArrowheads="1"/>
            </p:cNvSpPr>
            <p:nvPr userDrawn="1"/>
          </p:nvSpPr>
          <p:spPr bwMode="hidden">
            <a:xfrm rot="22583969">
              <a:off x="-115" y="2129"/>
              <a:ext cx="601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7647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36889" name="Rectangle 25"/>
            <p:cNvSpPr>
              <a:spLocks noChangeArrowheads="1"/>
            </p:cNvSpPr>
            <p:nvPr userDrawn="1"/>
          </p:nvSpPr>
          <p:spPr bwMode="hidden">
            <a:xfrm rot="930109" flipV="1">
              <a:off x="80" y="1946"/>
              <a:ext cx="575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36890" name="Rectangle 26"/>
            <p:cNvSpPr>
              <a:spLocks noChangeArrowheads="1"/>
            </p:cNvSpPr>
            <p:nvPr userDrawn="1"/>
          </p:nvSpPr>
          <p:spPr bwMode="hidden">
            <a:xfrm rot="-20731987">
              <a:off x="374" y="1802"/>
              <a:ext cx="5475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36891" name="Rectangle 27"/>
            <p:cNvSpPr>
              <a:spLocks noChangeArrowheads="1"/>
            </p:cNvSpPr>
            <p:nvPr userDrawn="1"/>
          </p:nvSpPr>
          <p:spPr bwMode="hidden">
            <a:xfrm rot="-64024402">
              <a:off x="848" y="1582"/>
              <a:ext cx="49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36892" name="Rectangle 28"/>
            <p:cNvSpPr>
              <a:spLocks noChangeArrowheads="1"/>
            </p:cNvSpPr>
            <p:nvPr userDrawn="1"/>
          </p:nvSpPr>
          <p:spPr bwMode="hidden">
            <a:xfrm rot="-42464612">
              <a:off x="1053" y="1476"/>
              <a:ext cx="475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36893" name="Rectangle 29"/>
            <p:cNvSpPr>
              <a:spLocks noChangeArrowheads="1"/>
            </p:cNvSpPr>
            <p:nvPr userDrawn="1"/>
          </p:nvSpPr>
          <p:spPr bwMode="hidden">
            <a:xfrm rot="-20907336">
              <a:off x="1244" y="1377"/>
              <a:ext cx="455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36894" name="Rectangle 30"/>
            <p:cNvSpPr>
              <a:spLocks noChangeArrowheads="1"/>
            </p:cNvSpPr>
            <p:nvPr userDrawn="1"/>
          </p:nvSpPr>
          <p:spPr bwMode="hidden">
            <a:xfrm rot="655690" flipV="1">
              <a:off x="1487" y="1305"/>
              <a:ext cx="431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36895" name="Rectangle 31"/>
            <p:cNvSpPr>
              <a:spLocks noChangeArrowheads="1"/>
            </p:cNvSpPr>
            <p:nvPr userDrawn="1"/>
          </p:nvSpPr>
          <p:spPr bwMode="hidden">
            <a:xfrm rot="636921" flipV="1">
              <a:off x="1650" y="1218"/>
              <a:ext cx="415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36896" name="Rectangle 32"/>
            <p:cNvSpPr>
              <a:spLocks noChangeArrowheads="1"/>
            </p:cNvSpPr>
            <p:nvPr userDrawn="1"/>
          </p:nvSpPr>
          <p:spPr bwMode="hidden">
            <a:xfrm rot="803987" flipV="1">
              <a:off x="611" y="1684"/>
              <a:ext cx="52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36897" name="Rectangle 33"/>
            <p:cNvSpPr>
              <a:spLocks noChangeArrowheads="1"/>
            </p:cNvSpPr>
            <p:nvPr userDrawn="1"/>
          </p:nvSpPr>
          <p:spPr bwMode="hidden">
            <a:xfrm rot="1273217" flipV="1">
              <a:off x="-204" y="2976"/>
              <a:ext cx="615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36898" name="Rectangle 34"/>
            <p:cNvSpPr>
              <a:spLocks noChangeArrowheads="1"/>
            </p:cNvSpPr>
            <p:nvPr userDrawn="1"/>
          </p:nvSpPr>
          <p:spPr bwMode="hidden">
            <a:xfrm rot="1169729" flipV="1">
              <a:off x="-174" y="2663"/>
              <a:ext cx="61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137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36899" name="Oval 35"/>
            <p:cNvSpPr>
              <a:spLocks noChangeArrowheads="1"/>
            </p:cNvSpPr>
            <p:nvPr/>
          </p:nvSpPr>
          <p:spPr bwMode="hidden">
            <a:xfrm>
              <a:off x="740" y="3359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00" name="Oval 36"/>
            <p:cNvSpPr>
              <a:spLocks noChangeArrowheads="1"/>
            </p:cNvSpPr>
            <p:nvPr/>
          </p:nvSpPr>
          <p:spPr bwMode="hidden">
            <a:xfrm>
              <a:off x="236" y="3074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01" name="Oval 37"/>
            <p:cNvSpPr>
              <a:spLocks noChangeArrowheads="1"/>
            </p:cNvSpPr>
            <p:nvPr/>
          </p:nvSpPr>
          <p:spPr bwMode="hidden">
            <a:xfrm>
              <a:off x="159" y="3652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02" name="Oval 38"/>
            <p:cNvSpPr>
              <a:spLocks noChangeArrowheads="1"/>
            </p:cNvSpPr>
            <p:nvPr/>
          </p:nvSpPr>
          <p:spPr bwMode="hidden">
            <a:xfrm>
              <a:off x="2077" y="2661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03" name="Oval 39"/>
            <p:cNvSpPr>
              <a:spLocks noChangeArrowheads="1"/>
            </p:cNvSpPr>
            <p:nvPr/>
          </p:nvSpPr>
          <p:spPr bwMode="hidden">
            <a:xfrm>
              <a:off x="1223" y="307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04" name="Oval 40"/>
            <p:cNvSpPr>
              <a:spLocks noChangeArrowheads="1"/>
            </p:cNvSpPr>
            <p:nvPr/>
          </p:nvSpPr>
          <p:spPr bwMode="hidden">
            <a:xfrm>
              <a:off x="1686" y="2857"/>
              <a:ext cx="156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05" name="Oval 41"/>
            <p:cNvSpPr>
              <a:spLocks noChangeArrowheads="1"/>
            </p:cNvSpPr>
            <p:nvPr/>
          </p:nvSpPr>
          <p:spPr bwMode="hidden">
            <a:xfrm>
              <a:off x="750" y="2839"/>
              <a:ext cx="151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06" name="Oval 42"/>
            <p:cNvSpPr>
              <a:spLocks noChangeArrowheads="1"/>
            </p:cNvSpPr>
            <p:nvPr/>
          </p:nvSpPr>
          <p:spPr bwMode="hidden">
            <a:xfrm>
              <a:off x="367" y="2656"/>
              <a:ext cx="150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07" name="Oval 43"/>
            <p:cNvSpPr>
              <a:spLocks noChangeArrowheads="1"/>
            </p:cNvSpPr>
            <p:nvPr/>
          </p:nvSpPr>
          <p:spPr bwMode="hidden">
            <a:xfrm>
              <a:off x="1172" y="2642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08" name="Oval 44"/>
            <p:cNvSpPr>
              <a:spLocks noChangeArrowheads="1"/>
            </p:cNvSpPr>
            <p:nvPr/>
          </p:nvSpPr>
          <p:spPr bwMode="hidden">
            <a:xfrm>
              <a:off x="2401" y="2485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09" name="Oval 45"/>
            <p:cNvSpPr>
              <a:spLocks noChangeArrowheads="1"/>
            </p:cNvSpPr>
            <p:nvPr/>
          </p:nvSpPr>
          <p:spPr bwMode="hidden">
            <a:xfrm>
              <a:off x="1910" y="231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10" name="Oval 46"/>
            <p:cNvSpPr>
              <a:spLocks noChangeArrowheads="1"/>
            </p:cNvSpPr>
            <p:nvPr/>
          </p:nvSpPr>
          <p:spPr bwMode="hidden">
            <a:xfrm>
              <a:off x="2254" y="2154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11" name="Oval 47"/>
            <p:cNvSpPr>
              <a:spLocks noChangeArrowheads="1"/>
            </p:cNvSpPr>
            <p:nvPr/>
          </p:nvSpPr>
          <p:spPr bwMode="hidden">
            <a:xfrm>
              <a:off x="2742" y="230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12" name="Oval 48"/>
            <p:cNvSpPr>
              <a:spLocks noChangeArrowheads="1"/>
            </p:cNvSpPr>
            <p:nvPr/>
          </p:nvSpPr>
          <p:spPr bwMode="hidden">
            <a:xfrm>
              <a:off x="2812" y="1898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13" name="Oval 49"/>
            <p:cNvSpPr>
              <a:spLocks noChangeArrowheads="1"/>
            </p:cNvSpPr>
            <p:nvPr/>
          </p:nvSpPr>
          <p:spPr bwMode="hidden">
            <a:xfrm>
              <a:off x="3721" y="179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14" name="Oval 50"/>
            <p:cNvSpPr>
              <a:spLocks noChangeArrowheads="1"/>
            </p:cNvSpPr>
            <p:nvPr/>
          </p:nvSpPr>
          <p:spPr bwMode="hidden">
            <a:xfrm>
              <a:off x="3528" y="189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15" name="Oval 51"/>
            <p:cNvSpPr>
              <a:spLocks noChangeArrowheads="1"/>
            </p:cNvSpPr>
            <p:nvPr/>
          </p:nvSpPr>
          <p:spPr bwMode="hidden">
            <a:xfrm>
              <a:off x="3064" y="1778"/>
              <a:ext cx="128" cy="6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16" name="Oval 52"/>
            <p:cNvSpPr>
              <a:spLocks noChangeArrowheads="1"/>
            </p:cNvSpPr>
            <p:nvPr/>
          </p:nvSpPr>
          <p:spPr bwMode="hidden">
            <a:xfrm>
              <a:off x="3277" y="202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17" name="Oval 53"/>
            <p:cNvSpPr>
              <a:spLocks noChangeArrowheads="1"/>
            </p:cNvSpPr>
            <p:nvPr/>
          </p:nvSpPr>
          <p:spPr bwMode="hidden">
            <a:xfrm>
              <a:off x="3027" y="2160"/>
              <a:ext cx="133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18" name="Oval 54"/>
            <p:cNvSpPr>
              <a:spLocks noChangeArrowheads="1"/>
            </p:cNvSpPr>
            <p:nvPr/>
          </p:nvSpPr>
          <p:spPr bwMode="hidden">
            <a:xfrm>
              <a:off x="1569" y="2453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19" name="Oval 55"/>
            <p:cNvSpPr>
              <a:spLocks noChangeArrowheads="1"/>
            </p:cNvSpPr>
            <p:nvPr/>
          </p:nvSpPr>
          <p:spPr bwMode="hidden">
            <a:xfrm>
              <a:off x="1863" y="2028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20" name="Oval 56"/>
            <p:cNvSpPr>
              <a:spLocks noChangeArrowheads="1"/>
            </p:cNvSpPr>
            <p:nvPr/>
          </p:nvSpPr>
          <p:spPr bwMode="hidden">
            <a:xfrm>
              <a:off x="1513" y="2175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21" name="Oval 57"/>
            <p:cNvSpPr>
              <a:spLocks noChangeArrowheads="1"/>
            </p:cNvSpPr>
            <p:nvPr/>
          </p:nvSpPr>
          <p:spPr bwMode="hidden">
            <a:xfrm>
              <a:off x="1191" y="2311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22" name="Oval 58"/>
            <p:cNvSpPr>
              <a:spLocks noChangeArrowheads="1"/>
            </p:cNvSpPr>
            <p:nvPr/>
          </p:nvSpPr>
          <p:spPr bwMode="hidden">
            <a:xfrm>
              <a:off x="1154" y="2047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23" name="Oval 59"/>
            <p:cNvSpPr>
              <a:spLocks noChangeArrowheads="1"/>
            </p:cNvSpPr>
            <p:nvPr/>
          </p:nvSpPr>
          <p:spPr bwMode="hidden">
            <a:xfrm>
              <a:off x="1142" y="180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24" name="Oval 60"/>
            <p:cNvSpPr>
              <a:spLocks noChangeArrowheads="1"/>
            </p:cNvSpPr>
            <p:nvPr/>
          </p:nvSpPr>
          <p:spPr bwMode="hidden">
            <a:xfrm>
              <a:off x="1500" y="191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25" name="Oval 61"/>
            <p:cNvSpPr>
              <a:spLocks noChangeArrowheads="1"/>
            </p:cNvSpPr>
            <p:nvPr/>
          </p:nvSpPr>
          <p:spPr bwMode="hidden">
            <a:xfrm>
              <a:off x="1804" y="18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26" name="Oval 62"/>
            <p:cNvSpPr>
              <a:spLocks noChangeArrowheads="1"/>
            </p:cNvSpPr>
            <p:nvPr/>
          </p:nvSpPr>
          <p:spPr bwMode="hidden">
            <a:xfrm>
              <a:off x="2159" y="1905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27" name="Oval 63"/>
            <p:cNvSpPr>
              <a:spLocks noChangeArrowheads="1"/>
            </p:cNvSpPr>
            <p:nvPr/>
          </p:nvSpPr>
          <p:spPr bwMode="hidden">
            <a:xfrm>
              <a:off x="2432" y="178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28" name="Oval 64"/>
            <p:cNvSpPr>
              <a:spLocks noChangeArrowheads="1"/>
            </p:cNvSpPr>
            <p:nvPr/>
          </p:nvSpPr>
          <p:spPr bwMode="hidden">
            <a:xfrm>
              <a:off x="470" y="203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29" name="Oval 65"/>
            <p:cNvSpPr>
              <a:spLocks noChangeArrowheads="1"/>
            </p:cNvSpPr>
            <p:nvPr/>
          </p:nvSpPr>
          <p:spPr bwMode="hidden">
            <a:xfrm>
              <a:off x="68" y="2166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30" name="Oval 66"/>
            <p:cNvSpPr>
              <a:spLocks noChangeArrowheads="1"/>
            </p:cNvSpPr>
            <p:nvPr/>
          </p:nvSpPr>
          <p:spPr bwMode="hidden">
            <a:xfrm>
              <a:off x="798" y="191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31" name="Oval 67"/>
            <p:cNvSpPr>
              <a:spLocks noChangeArrowheads="1"/>
            </p:cNvSpPr>
            <p:nvPr/>
          </p:nvSpPr>
          <p:spPr bwMode="hidden">
            <a:xfrm>
              <a:off x="455" y="179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32" name="Oval 68"/>
            <p:cNvSpPr>
              <a:spLocks noChangeArrowheads="1"/>
            </p:cNvSpPr>
            <p:nvPr/>
          </p:nvSpPr>
          <p:spPr bwMode="hidden">
            <a:xfrm>
              <a:off x="113" y="19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33" name="Oval 69"/>
            <p:cNvSpPr>
              <a:spLocks noChangeArrowheads="1"/>
            </p:cNvSpPr>
            <p:nvPr/>
          </p:nvSpPr>
          <p:spPr bwMode="hidden">
            <a:xfrm>
              <a:off x="432" y="2323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34" name="Oval 70"/>
            <p:cNvSpPr>
              <a:spLocks noChangeArrowheads="1"/>
            </p:cNvSpPr>
            <p:nvPr/>
          </p:nvSpPr>
          <p:spPr bwMode="hidden">
            <a:xfrm>
              <a:off x="814" y="217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35" name="Oval 71"/>
            <p:cNvSpPr>
              <a:spLocks noChangeArrowheads="1"/>
            </p:cNvSpPr>
            <p:nvPr/>
          </p:nvSpPr>
          <p:spPr bwMode="hidden">
            <a:xfrm>
              <a:off x="789" y="2472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36" name="Oval 72"/>
            <p:cNvSpPr>
              <a:spLocks noChangeArrowheads="1"/>
            </p:cNvSpPr>
            <p:nvPr/>
          </p:nvSpPr>
          <p:spPr bwMode="hidden">
            <a:xfrm>
              <a:off x="2544" y="201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37" name="Oval 73"/>
            <p:cNvSpPr>
              <a:spLocks noChangeArrowheads="1"/>
            </p:cNvSpPr>
            <p:nvPr/>
          </p:nvSpPr>
          <p:spPr bwMode="hidden">
            <a:xfrm>
              <a:off x="1457" y="1700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38" name="Oval 74"/>
            <p:cNvSpPr>
              <a:spLocks noChangeArrowheads="1"/>
            </p:cNvSpPr>
            <p:nvPr/>
          </p:nvSpPr>
          <p:spPr bwMode="hidden">
            <a:xfrm>
              <a:off x="1747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39" name="Oval 75"/>
            <p:cNvSpPr>
              <a:spLocks noChangeArrowheads="1"/>
            </p:cNvSpPr>
            <p:nvPr/>
          </p:nvSpPr>
          <p:spPr bwMode="hidden">
            <a:xfrm>
              <a:off x="1385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40" name="Oval 76"/>
            <p:cNvSpPr>
              <a:spLocks noChangeArrowheads="1"/>
            </p:cNvSpPr>
            <p:nvPr/>
          </p:nvSpPr>
          <p:spPr bwMode="hidden">
            <a:xfrm>
              <a:off x="1093" y="1595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41" name="Oval 77"/>
            <p:cNvSpPr>
              <a:spLocks noChangeArrowheads="1"/>
            </p:cNvSpPr>
            <p:nvPr/>
          </p:nvSpPr>
          <p:spPr bwMode="hidden">
            <a:xfrm>
              <a:off x="792" y="169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42" name="Oval 78"/>
            <p:cNvSpPr>
              <a:spLocks noChangeArrowheads="1"/>
            </p:cNvSpPr>
            <p:nvPr/>
          </p:nvSpPr>
          <p:spPr bwMode="hidden">
            <a:xfrm>
              <a:off x="2011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43" name="Oval 79"/>
            <p:cNvSpPr>
              <a:spLocks noChangeArrowheads="1"/>
            </p:cNvSpPr>
            <p:nvPr/>
          </p:nvSpPr>
          <p:spPr bwMode="hidden">
            <a:xfrm>
              <a:off x="2087" y="169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44" name="Oval 80"/>
            <p:cNvSpPr>
              <a:spLocks noChangeArrowheads="1"/>
            </p:cNvSpPr>
            <p:nvPr/>
          </p:nvSpPr>
          <p:spPr bwMode="hidden">
            <a:xfrm>
              <a:off x="2345" y="1601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45" name="Oval 81"/>
            <p:cNvSpPr>
              <a:spLocks noChangeArrowheads="1"/>
            </p:cNvSpPr>
            <p:nvPr/>
          </p:nvSpPr>
          <p:spPr bwMode="hidden">
            <a:xfrm>
              <a:off x="2684" y="168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46" name="Oval 82"/>
            <p:cNvSpPr>
              <a:spLocks noChangeArrowheads="1"/>
            </p:cNvSpPr>
            <p:nvPr/>
          </p:nvSpPr>
          <p:spPr bwMode="hidden">
            <a:xfrm>
              <a:off x="806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47" name="Oval 83"/>
            <p:cNvSpPr>
              <a:spLocks noChangeArrowheads="1"/>
            </p:cNvSpPr>
            <p:nvPr/>
          </p:nvSpPr>
          <p:spPr bwMode="hidden">
            <a:xfrm>
              <a:off x="495" y="1597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48" name="Oval 84"/>
            <p:cNvSpPr>
              <a:spLocks noChangeArrowheads="1"/>
            </p:cNvSpPr>
            <p:nvPr/>
          </p:nvSpPr>
          <p:spPr bwMode="hidden">
            <a:xfrm>
              <a:off x="228" y="150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49" name="Oval 85"/>
            <p:cNvSpPr>
              <a:spLocks noChangeArrowheads="1"/>
            </p:cNvSpPr>
            <p:nvPr/>
          </p:nvSpPr>
          <p:spPr bwMode="hidden">
            <a:xfrm>
              <a:off x="157" y="169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50" name="Oval 86"/>
            <p:cNvSpPr>
              <a:spLocks noChangeArrowheads="1"/>
            </p:cNvSpPr>
            <p:nvPr/>
          </p:nvSpPr>
          <p:spPr bwMode="hidden">
            <a:xfrm>
              <a:off x="2887" y="1595"/>
              <a:ext cx="124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51" name="Oval 87"/>
            <p:cNvSpPr>
              <a:spLocks noChangeArrowheads="1"/>
            </p:cNvSpPr>
            <p:nvPr/>
          </p:nvSpPr>
          <p:spPr bwMode="hidden">
            <a:xfrm>
              <a:off x="3079" y="1511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52" name="Oval 88"/>
            <p:cNvSpPr>
              <a:spLocks noChangeArrowheads="1"/>
            </p:cNvSpPr>
            <p:nvPr/>
          </p:nvSpPr>
          <p:spPr bwMode="hidden">
            <a:xfrm>
              <a:off x="3270" y="1688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53" name="Oval 89"/>
            <p:cNvSpPr>
              <a:spLocks noChangeArrowheads="1"/>
            </p:cNvSpPr>
            <p:nvPr/>
          </p:nvSpPr>
          <p:spPr bwMode="hidden">
            <a:xfrm>
              <a:off x="3453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54" name="Oval 90"/>
            <p:cNvSpPr>
              <a:spLocks noChangeArrowheads="1"/>
            </p:cNvSpPr>
            <p:nvPr/>
          </p:nvSpPr>
          <p:spPr bwMode="hidden">
            <a:xfrm>
              <a:off x="3651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55" name="Oval 91"/>
            <p:cNvSpPr>
              <a:spLocks noChangeArrowheads="1"/>
            </p:cNvSpPr>
            <p:nvPr/>
          </p:nvSpPr>
          <p:spPr bwMode="hidden">
            <a:xfrm>
              <a:off x="4251" y="1513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56" name="Oval 92"/>
            <p:cNvSpPr>
              <a:spLocks noChangeArrowheads="1"/>
            </p:cNvSpPr>
            <p:nvPr/>
          </p:nvSpPr>
          <p:spPr bwMode="hidden">
            <a:xfrm>
              <a:off x="3901" y="1701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57" name="Oval 93"/>
            <p:cNvSpPr>
              <a:spLocks noChangeArrowheads="1"/>
            </p:cNvSpPr>
            <p:nvPr/>
          </p:nvSpPr>
          <p:spPr bwMode="hidden">
            <a:xfrm>
              <a:off x="4086" y="1608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58" name="Oval 94"/>
            <p:cNvSpPr>
              <a:spLocks noChangeArrowheads="1"/>
            </p:cNvSpPr>
            <p:nvPr/>
          </p:nvSpPr>
          <p:spPr bwMode="hidden">
            <a:xfrm>
              <a:off x="1282" y="365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59" name="Oval 95"/>
            <p:cNvSpPr>
              <a:spLocks noChangeArrowheads="1"/>
            </p:cNvSpPr>
            <p:nvPr/>
          </p:nvSpPr>
          <p:spPr bwMode="hidden">
            <a:xfrm>
              <a:off x="707" y="4014"/>
              <a:ext cx="191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60" name="Oval 96"/>
            <p:cNvSpPr>
              <a:spLocks noChangeArrowheads="1"/>
            </p:cNvSpPr>
            <p:nvPr/>
          </p:nvSpPr>
          <p:spPr bwMode="hidden">
            <a:xfrm>
              <a:off x="2229" y="309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61" name="Oval 97"/>
            <p:cNvSpPr>
              <a:spLocks noChangeArrowheads="1"/>
            </p:cNvSpPr>
            <p:nvPr/>
          </p:nvSpPr>
          <p:spPr bwMode="hidden">
            <a:xfrm>
              <a:off x="2604" y="286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62" name="Oval 98"/>
            <p:cNvSpPr>
              <a:spLocks noChangeArrowheads="1"/>
            </p:cNvSpPr>
            <p:nvPr/>
          </p:nvSpPr>
          <p:spPr bwMode="hidden">
            <a:xfrm>
              <a:off x="2907" y="266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63" name="Oval 99"/>
            <p:cNvSpPr>
              <a:spLocks noChangeArrowheads="1"/>
            </p:cNvSpPr>
            <p:nvPr/>
          </p:nvSpPr>
          <p:spPr bwMode="hidden">
            <a:xfrm>
              <a:off x="3248" y="2454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64" name="Oval 100"/>
            <p:cNvSpPr>
              <a:spLocks noChangeArrowheads="1"/>
            </p:cNvSpPr>
            <p:nvPr/>
          </p:nvSpPr>
          <p:spPr bwMode="hidden">
            <a:xfrm>
              <a:off x="1801" y="336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65" name="Oval 101"/>
            <p:cNvSpPr>
              <a:spLocks noChangeArrowheads="1"/>
            </p:cNvSpPr>
            <p:nvPr/>
          </p:nvSpPr>
          <p:spPr bwMode="hidden">
            <a:xfrm>
              <a:off x="3512" y="230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66" name="Oval 102"/>
            <p:cNvSpPr>
              <a:spLocks noChangeArrowheads="1"/>
            </p:cNvSpPr>
            <p:nvPr/>
          </p:nvSpPr>
          <p:spPr bwMode="hidden">
            <a:xfrm>
              <a:off x="3980" y="20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67" name="Oval 103"/>
            <p:cNvSpPr>
              <a:spLocks noChangeArrowheads="1"/>
            </p:cNvSpPr>
            <p:nvPr/>
          </p:nvSpPr>
          <p:spPr bwMode="hidden">
            <a:xfrm>
              <a:off x="3753" y="215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68" name="Oval 104"/>
            <p:cNvSpPr>
              <a:spLocks noChangeArrowheads="1"/>
            </p:cNvSpPr>
            <p:nvPr/>
          </p:nvSpPr>
          <p:spPr bwMode="hidden">
            <a:xfrm>
              <a:off x="4176" y="1898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69" name="Oval 105"/>
            <p:cNvSpPr>
              <a:spLocks noChangeArrowheads="1"/>
            </p:cNvSpPr>
            <p:nvPr/>
          </p:nvSpPr>
          <p:spPr bwMode="hidden">
            <a:xfrm>
              <a:off x="4338" y="1797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70" name="Oval 106"/>
            <p:cNvSpPr>
              <a:spLocks noChangeArrowheads="1"/>
            </p:cNvSpPr>
            <p:nvPr/>
          </p:nvSpPr>
          <p:spPr bwMode="hidden">
            <a:xfrm>
              <a:off x="4505" y="170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71" name="Oval 107"/>
            <p:cNvSpPr>
              <a:spLocks noChangeArrowheads="1"/>
            </p:cNvSpPr>
            <p:nvPr/>
          </p:nvSpPr>
          <p:spPr bwMode="hidden">
            <a:xfrm>
              <a:off x="4661" y="1603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72" name="Oval 108"/>
            <p:cNvSpPr>
              <a:spLocks noChangeArrowheads="1"/>
            </p:cNvSpPr>
            <p:nvPr/>
          </p:nvSpPr>
          <p:spPr bwMode="hidden">
            <a:xfrm>
              <a:off x="4803" y="1512"/>
              <a:ext cx="128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73" name="Oval 109"/>
            <p:cNvSpPr>
              <a:spLocks noChangeArrowheads="1"/>
            </p:cNvSpPr>
            <p:nvPr/>
          </p:nvSpPr>
          <p:spPr bwMode="hidden">
            <a:xfrm>
              <a:off x="4930" y="1431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74" name="Oval 110"/>
            <p:cNvSpPr>
              <a:spLocks noChangeArrowheads="1"/>
            </p:cNvSpPr>
            <p:nvPr/>
          </p:nvSpPr>
          <p:spPr bwMode="hidden">
            <a:xfrm>
              <a:off x="3835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75" name="Oval 111"/>
            <p:cNvSpPr>
              <a:spLocks noChangeArrowheads="1"/>
            </p:cNvSpPr>
            <p:nvPr/>
          </p:nvSpPr>
          <p:spPr bwMode="hidden">
            <a:xfrm>
              <a:off x="3286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76" name="Oval 112"/>
            <p:cNvSpPr>
              <a:spLocks noChangeArrowheads="1"/>
            </p:cNvSpPr>
            <p:nvPr/>
          </p:nvSpPr>
          <p:spPr bwMode="hidden">
            <a:xfrm>
              <a:off x="2972" y="1366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77" name="Oval 113"/>
            <p:cNvSpPr>
              <a:spLocks noChangeArrowheads="1"/>
            </p:cNvSpPr>
            <p:nvPr/>
          </p:nvSpPr>
          <p:spPr bwMode="hidden">
            <a:xfrm>
              <a:off x="3152" y="1292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78" name="Oval 114"/>
            <p:cNvSpPr>
              <a:spLocks noChangeArrowheads="1"/>
            </p:cNvSpPr>
            <p:nvPr/>
          </p:nvSpPr>
          <p:spPr bwMode="hidden">
            <a:xfrm>
              <a:off x="3020" y="117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79" name="Oval 115"/>
            <p:cNvSpPr>
              <a:spLocks noChangeArrowheads="1"/>
            </p:cNvSpPr>
            <p:nvPr/>
          </p:nvSpPr>
          <p:spPr bwMode="hidden">
            <a:xfrm>
              <a:off x="2443" y="1368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80" name="Oval 116"/>
            <p:cNvSpPr>
              <a:spLocks noChangeArrowheads="1"/>
            </p:cNvSpPr>
            <p:nvPr/>
          </p:nvSpPr>
          <p:spPr bwMode="hidden">
            <a:xfrm>
              <a:off x="2301" y="1220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81" name="Oval 117"/>
            <p:cNvSpPr>
              <a:spLocks noChangeArrowheads="1"/>
            </p:cNvSpPr>
            <p:nvPr/>
          </p:nvSpPr>
          <p:spPr bwMode="hidden">
            <a:xfrm>
              <a:off x="2095" y="1284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82" name="Oval 118"/>
            <p:cNvSpPr>
              <a:spLocks noChangeArrowheads="1"/>
            </p:cNvSpPr>
            <p:nvPr/>
          </p:nvSpPr>
          <p:spPr bwMode="hidden">
            <a:xfrm>
              <a:off x="2228" y="1442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83" name="Oval 119"/>
            <p:cNvSpPr>
              <a:spLocks noChangeArrowheads="1"/>
            </p:cNvSpPr>
            <p:nvPr/>
          </p:nvSpPr>
          <p:spPr bwMode="hidden">
            <a:xfrm>
              <a:off x="1109" y="142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84" name="Oval 120"/>
            <p:cNvSpPr>
              <a:spLocks noChangeArrowheads="1"/>
            </p:cNvSpPr>
            <p:nvPr/>
          </p:nvSpPr>
          <p:spPr bwMode="hidden">
            <a:xfrm>
              <a:off x="611" y="1284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85" name="Oval 121"/>
            <p:cNvSpPr>
              <a:spLocks noChangeArrowheads="1"/>
            </p:cNvSpPr>
            <p:nvPr/>
          </p:nvSpPr>
          <p:spPr bwMode="hidden">
            <a:xfrm>
              <a:off x="305" y="1358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86" name="Oval 122"/>
            <p:cNvSpPr>
              <a:spLocks noChangeArrowheads="1"/>
            </p:cNvSpPr>
            <p:nvPr/>
          </p:nvSpPr>
          <p:spPr bwMode="hidden">
            <a:xfrm>
              <a:off x="156" y="115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87" name="Oval 123"/>
            <p:cNvSpPr>
              <a:spLocks noChangeArrowheads="1"/>
            </p:cNvSpPr>
            <p:nvPr/>
          </p:nvSpPr>
          <p:spPr bwMode="hidden">
            <a:xfrm>
              <a:off x="4538" y="136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88" name="Oval 124"/>
            <p:cNvSpPr>
              <a:spLocks noChangeArrowheads="1"/>
            </p:cNvSpPr>
            <p:nvPr/>
          </p:nvSpPr>
          <p:spPr bwMode="hidden">
            <a:xfrm>
              <a:off x="4407" y="1440"/>
              <a:ext cx="105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89" name="Oval 125"/>
            <p:cNvSpPr>
              <a:spLocks noChangeArrowheads="1"/>
            </p:cNvSpPr>
            <p:nvPr/>
          </p:nvSpPr>
          <p:spPr bwMode="hidden">
            <a:xfrm>
              <a:off x="3992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90" name="Oval 126"/>
            <p:cNvSpPr>
              <a:spLocks noChangeArrowheads="1"/>
            </p:cNvSpPr>
            <p:nvPr/>
          </p:nvSpPr>
          <p:spPr bwMode="hidden">
            <a:xfrm>
              <a:off x="3466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91" name="Oval 127"/>
            <p:cNvSpPr>
              <a:spLocks noChangeArrowheads="1"/>
            </p:cNvSpPr>
            <p:nvPr/>
          </p:nvSpPr>
          <p:spPr bwMode="hidden">
            <a:xfrm>
              <a:off x="2852" y="1228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92" name="Oval 128"/>
            <p:cNvSpPr>
              <a:spLocks noChangeArrowheads="1"/>
            </p:cNvSpPr>
            <p:nvPr/>
          </p:nvSpPr>
          <p:spPr bwMode="hidden">
            <a:xfrm>
              <a:off x="2678" y="1109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93" name="Oval 129"/>
            <p:cNvSpPr>
              <a:spLocks noChangeArrowheads="1"/>
            </p:cNvSpPr>
            <p:nvPr/>
          </p:nvSpPr>
          <p:spPr bwMode="hidden">
            <a:xfrm>
              <a:off x="2859" y="104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94" name="Oval 130"/>
            <p:cNvSpPr>
              <a:spLocks noChangeArrowheads="1"/>
            </p:cNvSpPr>
            <p:nvPr/>
          </p:nvSpPr>
          <p:spPr bwMode="hidden">
            <a:xfrm>
              <a:off x="1942" y="104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95" name="Oval 131"/>
            <p:cNvSpPr>
              <a:spLocks noChangeArrowheads="1"/>
            </p:cNvSpPr>
            <p:nvPr/>
          </p:nvSpPr>
          <p:spPr bwMode="hidden">
            <a:xfrm>
              <a:off x="1088" y="1277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96" name="Oval 132"/>
            <p:cNvSpPr>
              <a:spLocks noChangeArrowheads="1"/>
            </p:cNvSpPr>
            <p:nvPr/>
          </p:nvSpPr>
          <p:spPr bwMode="hidden">
            <a:xfrm>
              <a:off x="827" y="13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97" name="Oval 133"/>
            <p:cNvSpPr>
              <a:spLocks noChangeArrowheads="1"/>
            </p:cNvSpPr>
            <p:nvPr/>
          </p:nvSpPr>
          <p:spPr bwMode="hidden">
            <a:xfrm>
              <a:off x="537" y="1428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98" name="Oval 134"/>
            <p:cNvSpPr>
              <a:spLocks noChangeArrowheads="1"/>
            </p:cNvSpPr>
            <p:nvPr/>
          </p:nvSpPr>
          <p:spPr bwMode="hidden">
            <a:xfrm>
              <a:off x="635" y="106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6999" name="Oval 135"/>
            <p:cNvSpPr>
              <a:spLocks noChangeArrowheads="1"/>
            </p:cNvSpPr>
            <p:nvPr/>
          </p:nvSpPr>
          <p:spPr bwMode="hidden">
            <a:xfrm>
              <a:off x="1540" y="10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00" name="Oval 136"/>
            <p:cNvSpPr>
              <a:spLocks noChangeArrowheads="1"/>
            </p:cNvSpPr>
            <p:nvPr/>
          </p:nvSpPr>
          <p:spPr bwMode="hidden">
            <a:xfrm>
              <a:off x="1120" y="1063"/>
              <a:ext cx="10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01" name="Oval 137"/>
            <p:cNvSpPr>
              <a:spLocks noChangeArrowheads="1"/>
            </p:cNvSpPr>
            <p:nvPr/>
          </p:nvSpPr>
          <p:spPr bwMode="hidden">
            <a:xfrm>
              <a:off x="4131" y="1284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02" name="Oval 138"/>
            <p:cNvSpPr>
              <a:spLocks noChangeArrowheads="1"/>
            </p:cNvSpPr>
            <p:nvPr/>
          </p:nvSpPr>
          <p:spPr bwMode="hidden">
            <a:xfrm>
              <a:off x="3477" y="116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03" name="Oval 139"/>
            <p:cNvSpPr>
              <a:spLocks noChangeArrowheads="1"/>
            </p:cNvSpPr>
            <p:nvPr/>
          </p:nvSpPr>
          <p:spPr bwMode="hidden">
            <a:xfrm>
              <a:off x="3315" y="122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04" name="Oval 140"/>
            <p:cNvSpPr>
              <a:spLocks noChangeArrowheads="1"/>
            </p:cNvSpPr>
            <p:nvPr/>
          </p:nvSpPr>
          <p:spPr bwMode="hidden">
            <a:xfrm>
              <a:off x="317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05" name="Oval 141"/>
            <p:cNvSpPr>
              <a:spLocks noChangeArrowheads="1"/>
            </p:cNvSpPr>
            <p:nvPr/>
          </p:nvSpPr>
          <p:spPr bwMode="hidden">
            <a:xfrm>
              <a:off x="2396" y="105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06" name="Oval 142"/>
            <p:cNvSpPr>
              <a:spLocks noChangeArrowheads="1"/>
            </p:cNvSpPr>
            <p:nvPr/>
          </p:nvSpPr>
          <p:spPr bwMode="hidden">
            <a:xfrm>
              <a:off x="2769" y="1446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07" name="Oval 143"/>
            <p:cNvSpPr>
              <a:spLocks noChangeArrowheads="1"/>
            </p:cNvSpPr>
            <p:nvPr/>
          </p:nvSpPr>
          <p:spPr bwMode="hidden">
            <a:xfrm>
              <a:off x="2656" y="1294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08" name="Oval 144"/>
            <p:cNvSpPr>
              <a:spLocks noChangeArrowheads="1"/>
            </p:cNvSpPr>
            <p:nvPr/>
          </p:nvSpPr>
          <p:spPr bwMode="hidden">
            <a:xfrm>
              <a:off x="2501" y="1159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09" name="Oval 145"/>
            <p:cNvSpPr>
              <a:spLocks noChangeArrowheads="1"/>
            </p:cNvSpPr>
            <p:nvPr/>
          </p:nvSpPr>
          <p:spPr bwMode="hidden">
            <a:xfrm>
              <a:off x="2222" y="1101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10" name="Oval 146"/>
            <p:cNvSpPr>
              <a:spLocks noChangeArrowheads="1"/>
            </p:cNvSpPr>
            <p:nvPr/>
          </p:nvSpPr>
          <p:spPr bwMode="hidden">
            <a:xfrm>
              <a:off x="2029" y="1162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11" name="Oval 147"/>
            <p:cNvSpPr>
              <a:spLocks noChangeArrowheads="1"/>
            </p:cNvSpPr>
            <p:nvPr/>
          </p:nvSpPr>
          <p:spPr bwMode="hidden">
            <a:xfrm>
              <a:off x="1875" y="13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12" name="Oval 148"/>
            <p:cNvSpPr>
              <a:spLocks noChangeArrowheads="1"/>
            </p:cNvSpPr>
            <p:nvPr/>
          </p:nvSpPr>
          <p:spPr bwMode="hidden">
            <a:xfrm>
              <a:off x="1809" y="1223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13" name="Oval 149"/>
            <p:cNvSpPr>
              <a:spLocks noChangeArrowheads="1"/>
            </p:cNvSpPr>
            <p:nvPr/>
          </p:nvSpPr>
          <p:spPr bwMode="hidden">
            <a:xfrm>
              <a:off x="1738" y="1098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14" name="Oval 150"/>
            <p:cNvSpPr>
              <a:spLocks noChangeArrowheads="1"/>
            </p:cNvSpPr>
            <p:nvPr/>
          </p:nvSpPr>
          <p:spPr bwMode="hidden">
            <a:xfrm>
              <a:off x="1583" y="128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15" name="Oval 151"/>
            <p:cNvSpPr>
              <a:spLocks noChangeArrowheads="1"/>
            </p:cNvSpPr>
            <p:nvPr/>
          </p:nvSpPr>
          <p:spPr bwMode="hidden">
            <a:xfrm>
              <a:off x="1379" y="134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16" name="Oval 152"/>
            <p:cNvSpPr>
              <a:spLocks noChangeArrowheads="1"/>
            </p:cNvSpPr>
            <p:nvPr/>
          </p:nvSpPr>
          <p:spPr bwMode="hidden">
            <a:xfrm>
              <a:off x="1529" y="11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17" name="Oval 153"/>
            <p:cNvSpPr>
              <a:spLocks noChangeArrowheads="1"/>
            </p:cNvSpPr>
            <p:nvPr/>
          </p:nvSpPr>
          <p:spPr bwMode="hidden">
            <a:xfrm>
              <a:off x="1294" y="1222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18" name="Oval 154"/>
            <p:cNvSpPr>
              <a:spLocks noChangeArrowheads="1"/>
            </p:cNvSpPr>
            <p:nvPr/>
          </p:nvSpPr>
          <p:spPr bwMode="hidden">
            <a:xfrm>
              <a:off x="131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19" name="Oval 155"/>
            <p:cNvSpPr>
              <a:spLocks noChangeArrowheads="1"/>
            </p:cNvSpPr>
            <p:nvPr/>
          </p:nvSpPr>
          <p:spPr bwMode="hidden">
            <a:xfrm>
              <a:off x="1082" y="116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20" name="Oval 156"/>
            <p:cNvSpPr>
              <a:spLocks noChangeArrowheads="1"/>
            </p:cNvSpPr>
            <p:nvPr/>
          </p:nvSpPr>
          <p:spPr bwMode="hidden">
            <a:xfrm>
              <a:off x="877" y="112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21" name="Oval 157"/>
            <p:cNvSpPr>
              <a:spLocks noChangeArrowheads="1"/>
            </p:cNvSpPr>
            <p:nvPr/>
          </p:nvSpPr>
          <p:spPr bwMode="hidden">
            <a:xfrm>
              <a:off x="875" y="121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22" name="Oval 158"/>
            <p:cNvSpPr>
              <a:spLocks noChangeArrowheads="1"/>
            </p:cNvSpPr>
            <p:nvPr/>
          </p:nvSpPr>
          <p:spPr bwMode="hidden">
            <a:xfrm>
              <a:off x="680" y="117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23" name="Oval 159"/>
            <p:cNvSpPr>
              <a:spLocks noChangeArrowheads="1"/>
            </p:cNvSpPr>
            <p:nvPr/>
          </p:nvSpPr>
          <p:spPr bwMode="hidden">
            <a:xfrm>
              <a:off x="411" y="123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24" name="Oval 160"/>
            <p:cNvSpPr>
              <a:spLocks noChangeArrowheads="1"/>
            </p:cNvSpPr>
            <p:nvPr/>
          </p:nvSpPr>
          <p:spPr bwMode="hidden">
            <a:xfrm>
              <a:off x="434" y="110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25" name="Oval 161"/>
            <p:cNvSpPr>
              <a:spLocks noChangeArrowheads="1"/>
            </p:cNvSpPr>
            <p:nvPr/>
          </p:nvSpPr>
          <p:spPr bwMode="hidden">
            <a:xfrm>
              <a:off x="119" y="131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26" name="Oval 162"/>
            <p:cNvSpPr>
              <a:spLocks noChangeArrowheads="1"/>
            </p:cNvSpPr>
            <p:nvPr/>
          </p:nvSpPr>
          <p:spPr bwMode="hidden">
            <a:xfrm>
              <a:off x="858" y="1001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27" name="Oval 163"/>
            <p:cNvSpPr>
              <a:spLocks noChangeArrowheads="1"/>
            </p:cNvSpPr>
            <p:nvPr/>
          </p:nvSpPr>
          <p:spPr bwMode="hidden">
            <a:xfrm>
              <a:off x="1341" y="1013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28" name="Oval 164"/>
            <p:cNvSpPr>
              <a:spLocks noChangeArrowheads="1"/>
            </p:cNvSpPr>
            <p:nvPr/>
          </p:nvSpPr>
          <p:spPr bwMode="hidden">
            <a:xfrm>
              <a:off x="1739" y="1008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29" name="Oval 165"/>
            <p:cNvSpPr>
              <a:spLocks noChangeArrowheads="1"/>
            </p:cNvSpPr>
            <p:nvPr/>
          </p:nvSpPr>
          <p:spPr bwMode="hidden">
            <a:xfrm>
              <a:off x="2116" y="1001"/>
              <a:ext cx="100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30" name="Oval 166"/>
            <p:cNvSpPr>
              <a:spLocks noChangeArrowheads="1"/>
            </p:cNvSpPr>
            <p:nvPr/>
          </p:nvSpPr>
          <p:spPr bwMode="hidden">
            <a:xfrm>
              <a:off x="2320" y="941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31" name="Oval 167"/>
            <p:cNvSpPr>
              <a:spLocks noChangeArrowheads="1"/>
            </p:cNvSpPr>
            <p:nvPr/>
          </p:nvSpPr>
          <p:spPr bwMode="hidden">
            <a:xfrm>
              <a:off x="2601" y="995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32" name="Oval 168"/>
            <p:cNvSpPr>
              <a:spLocks noChangeArrowheads="1"/>
            </p:cNvSpPr>
            <p:nvPr/>
          </p:nvSpPr>
          <p:spPr bwMode="hidden">
            <a:xfrm>
              <a:off x="1667" y="1420"/>
              <a:ext cx="106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33" name="Oval 169"/>
            <p:cNvSpPr>
              <a:spLocks noChangeArrowheads="1"/>
            </p:cNvSpPr>
            <p:nvPr/>
          </p:nvSpPr>
          <p:spPr bwMode="hidden">
            <a:xfrm>
              <a:off x="2557" y="151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34" name="Oval 170"/>
            <p:cNvSpPr>
              <a:spLocks noChangeArrowheads="1"/>
            </p:cNvSpPr>
            <p:nvPr/>
          </p:nvSpPr>
          <p:spPr bwMode="hidden">
            <a:xfrm>
              <a:off x="3619" y="1287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35" name="Oval 171"/>
            <p:cNvSpPr>
              <a:spLocks noChangeArrowheads="1"/>
            </p:cNvSpPr>
            <p:nvPr/>
          </p:nvSpPr>
          <p:spPr bwMode="hidden">
            <a:xfrm>
              <a:off x="3791" y="1212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36" name="Oval 172"/>
            <p:cNvSpPr>
              <a:spLocks noChangeArrowheads="1"/>
            </p:cNvSpPr>
            <p:nvPr/>
          </p:nvSpPr>
          <p:spPr bwMode="hidden">
            <a:xfrm>
              <a:off x="213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37" name="Oval 173"/>
            <p:cNvSpPr>
              <a:spLocks noChangeArrowheads="1"/>
            </p:cNvSpPr>
            <p:nvPr/>
          </p:nvSpPr>
          <p:spPr bwMode="hidden">
            <a:xfrm>
              <a:off x="126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38" name="Oval 174"/>
            <p:cNvSpPr>
              <a:spLocks noChangeArrowheads="1"/>
            </p:cNvSpPr>
            <p:nvPr/>
          </p:nvSpPr>
          <p:spPr bwMode="hidden">
            <a:xfrm>
              <a:off x="1471" y="869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39" name="Oval 175"/>
            <p:cNvSpPr>
              <a:spLocks noChangeArrowheads="1"/>
            </p:cNvSpPr>
            <p:nvPr/>
          </p:nvSpPr>
          <p:spPr bwMode="hidden">
            <a:xfrm>
              <a:off x="1650" y="824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40" name="Oval 176"/>
            <p:cNvSpPr>
              <a:spLocks noChangeArrowheads="1"/>
            </p:cNvSpPr>
            <p:nvPr/>
          </p:nvSpPr>
          <p:spPr bwMode="hidden">
            <a:xfrm>
              <a:off x="1918" y="869"/>
              <a:ext cx="84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41" name="Oval 177"/>
            <p:cNvSpPr>
              <a:spLocks noChangeArrowheads="1"/>
            </p:cNvSpPr>
            <p:nvPr/>
          </p:nvSpPr>
          <p:spPr bwMode="hidden">
            <a:xfrm>
              <a:off x="1720" y="923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42" name="Oval 178"/>
            <p:cNvSpPr>
              <a:spLocks noChangeArrowheads="1"/>
            </p:cNvSpPr>
            <p:nvPr/>
          </p:nvSpPr>
          <p:spPr bwMode="hidden">
            <a:xfrm>
              <a:off x="1913" y="957"/>
              <a:ext cx="9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43" name="Oval 179"/>
            <p:cNvSpPr>
              <a:spLocks noChangeArrowheads="1"/>
            </p:cNvSpPr>
            <p:nvPr/>
          </p:nvSpPr>
          <p:spPr bwMode="hidden">
            <a:xfrm>
              <a:off x="1541" y="962"/>
              <a:ext cx="89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44" name="Oval 180"/>
            <p:cNvSpPr>
              <a:spLocks noChangeArrowheads="1"/>
            </p:cNvSpPr>
            <p:nvPr/>
          </p:nvSpPr>
          <p:spPr bwMode="hidden">
            <a:xfrm>
              <a:off x="1076" y="953"/>
              <a:ext cx="10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45" name="Oval 181"/>
            <p:cNvSpPr>
              <a:spLocks noChangeArrowheads="1"/>
            </p:cNvSpPr>
            <p:nvPr/>
          </p:nvSpPr>
          <p:spPr bwMode="hidden">
            <a:xfrm>
              <a:off x="1983" y="4027"/>
              <a:ext cx="195" cy="10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46" name="Oval 182"/>
            <p:cNvSpPr>
              <a:spLocks noChangeArrowheads="1"/>
            </p:cNvSpPr>
            <p:nvPr/>
          </p:nvSpPr>
          <p:spPr bwMode="hidden">
            <a:xfrm>
              <a:off x="2460" y="3671"/>
              <a:ext cx="196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47" name="Oval 183"/>
            <p:cNvSpPr>
              <a:spLocks noChangeArrowheads="1"/>
            </p:cNvSpPr>
            <p:nvPr/>
          </p:nvSpPr>
          <p:spPr bwMode="hidden">
            <a:xfrm>
              <a:off x="3238" y="3121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48" name="Oval 184"/>
            <p:cNvSpPr>
              <a:spLocks noChangeArrowheads="1"/>
            </p:cNvSpPr>
            <p:nvPr/>
          </p:nvSpPr>
          <p:spPr bwMode="hidden">
            <a:xfrm>
              <a:off x="3550" y="2880"/>
              <a:ext cx="157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49" name="Oval 185"/>
            <p:cNvSpPr>
              <a:spLocks noChangeArrowheads="1"/>
            </p:cNvSpPr>
            <p:nvPr/>
          </p:nvSpPr>
          <p:spPr bwMode="hidden">
            <a:xfrm>
              <a:off x="2892" y="3377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50" name="Oval 186"/>
            <p:cNvSpPr>
              <a:spLocks noChangeArrowheads="1"/>
            </p:cNvSpPr>
            <p:nvPr/>
          </p:nvSpPr>
          <p:spPr bwMode="hidden">
            <a:xfrm>
              <a:off x="3869" y="2657"/>
              <a:ext cx="151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51" name="Oval 187"/>
            <p:cNvSpPr>
              <a:spLocks noChangeArrowheads="1"/>
            </p:cNvSpPr>
            <p:nvPr/>
          </p:nvSpPr>
          <p:spPr bwMode="hidden">
            <a:xfrm>
              <a:off x="4090" y="2475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52" name="Oval 188"/>
            <p:cNvSpPr>
              <a:spLocks noChangeArrowheads="1"/>
            </p:cNvSpPr>
            <p:nvPr/>
          </p:nvSpPr>
          <p:spPr bwMode="hidden">
            <a:xfrm>
              <a:off x="4327" y="23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53" name="Oval 189"/>
            <p:cNvSpPr>
              <a:spLocks noChangeArrowheads="1"/>
            </p:cNvSpPr>
            <p:nvPr/>
          </p:nvSpPr>
          <p:spPr bwMode="hidden">
            <a:xfrm>
              <a:off x="4712" y="202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54" name="Oval 190"/>
            <p:cNvSpPr>
              <a:spLocks noChangeArrowheads="1"/>
            </p:cNvSpPr>
            <p:nvPr/>
          </p:nvSpPr>
          <p:spPr bwMode="hidden">
            <a:xfrm>
              <a:off x="4533" y="2162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55" name="Oval 191"/>
            <p:cNvSpPr>
              <a:spLocks noChangeArrowheads="1"/>
            </p:cNvSpPr>
            <p:nvPr/>
          </p:nvSpPr>
          <p:spPr bwMode="hidden">
            <a:xfrm>
              <a:off x="4863" y="1920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56" name="Oval 192"/>
            <p:cNvSpPr>
              <a:spLocks noChangeArrowheads="1"/>
            </p:cNvSpPr>
            <p:nvPr/>
          </p:nvSpPr>
          <p:spPr bwMode="hidden">
            <a:xfrm>
              <a:off x="5009" y="180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57" name="Oval 193"/>
            <p:cNvSpPr>
              <a:spLocks noChangeArrowheads="1"/>
            </p:cNvSpPr>
            <p:nvPr/>
          </p:nvSpPr>
          <p:spPr bwMode="hidden">
            <a:xfrm>
              <a:off x="5161" y="170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58" name="Oval 194"/>
            <p:cNvSpPr>
              <a:spLocks noChangeArrowheads="1"/>
            </p:cNvSpPr>
            <p:nvPr/>
          </p:nvSpPr>
          <p:spPr bwMode="hidden">
            <a:xfrm>
              <a:off x="5277" y="1614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59" name="Oval 195"/>
            <p:cNvSpPr>
              <a:spLocks noChangeArrowheads="1"/>
            </p:cNvSpPr>
            <p:nvPr/>
          </p:nvSpPr>
          <p:spPr bwMode="hidden">
            <a:xfrm>
              <a:off x="5398" y="1521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60" name="Oval 196"/>
            <p:cNvSpPr>
              <a:spLocks noChangeArrowheads="1"/>
            </p:cNvSpPr>
            <p:nvPr/>
          </p:nvSpPr>
          <p:spPr bwMode="hidden">
            <a:xfrm>
              <a:off x="3255" y="4071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61" name="Oval 197"/>
            <p:cNvSpPr>
              <a:spLocks noChangeArrowheads="1"/>
            </p:cNvSpPr>
            <p:nvPr/>
          </p:nvSpPr>
          <p:spPr bwMode="hidden">
            <a:xfrm>
              <a:off x="3651" y="369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62" name="Oval 198"/>
            <p:cNvSpPr>
              <a:spLocks noChangeArrowheads="1"/>
            </p:cNvSpPr>
            <p:nvPr/>
          </p:nvSpPr>
          <p:spPr bwMode="hidden">
            <a:xfrm>
              <a:off x="4773" y="3705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63" name="Oval 199"/>
            <p:cNvSpPr>
              <a:spLocks noChangeArrowheads="1"/>
            </p:cNvSpPr>
            <p:nvPr/>
          </p:nvSpPr>
          <p:spPr bwMode="hidden">
            <a:xfrm>
              <a:off x="4491" y="4049"/>
              <a:ext cx="196" cy="10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64" name="Oval 200"/>
            <p:cNvSpPr>
              <a:spLocks noChangeArrowheads="1"/>
            </p:cNvSpPr>
            <p:nvPr/>
          </p:nvSpPr>
          <p:spPr bwMode="hidden">
            <a:xfrm>
              <a:off x="3989" y="3396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65" name="Oval 201"/>
            <p:cNvSpPr>
              <a:spLocks noChangeArrowheads="1"/>
            </p:cNvSpPr>
            <p:nvPr/>
          </p:nvSpPr>
          <p:spPr bwMode="hidden">
            <a:xfrm>
              <a:off x="4263" y="3141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66" name="Oval 202"/>
            <p:cNvSpPr>
              <a:spLocks noChangeArrowheads="1"/>
            </p:cNvSpPr>
            <p:nvPr/>
          </p:nvSpPr>
          <p:spPr bwMode="hidden">
            <a:xfrm>
              <a:off x="5044" y="3418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67" name="Oval 203"/>
            <p:cNvSpPr>
              <a:spLocks noChangeArrowheads="1"/>
            </p:cNvSpPr>
            <p:nvPr/>
          </p:nvSpPr>
          <p:spPr bwMode="hidden">
            <a:xfrm>
              <a:off x="4553" y="28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68" name="Oval 204"/>
            <p:cNvSpPr>
              <a:spLocks noChangeArrowheads="1"/>
            </p:cNvSpPr>
            <p:nvPr/>
          </p:nvSpPr>
          <p:spPr bwMode="hidden">
            <a:xfrm>
              <a:off x="5293" y="311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69" name="Oval 205"/>
            <p:cNvSpPr>
              <a:spLocks noChangeArrowheads="1"/>
            </p:cNvSpPr>
            <p:nvPr/>
          </p:nvSpPr>
          <p:spPr bwMode="hidden">
            <a:xfrm>
              <a:off x="5497" y="2879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70" name="Oval 206"/>
            <p:cNvSpPr>
              <a:spLocks noChangeArrowheads="1"/>
            </p:cNvSpPr>
            <p:nvPr/>
          </p:nvSpPr>
          <p:spPr bwMode="hidden">
            <a:xfrm>
              <a:off x="4772" y="26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71" name="Oval 207"/>
            <p:cNvSpPr>
              <a:spLocks noChangeArrowheads="1"/>
            </p:cNvSpPr>
            <p:nvPr/>
          </p:nvSpPr>
          <p:spPr bwMode="hidden">
            <a:xfrm>
              <a:off x="4966" y="248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72" name="Oval 208"/>
            <p:cNvSpPr>
              <a:spLocks noChangeArrowheads="1"/>
            </p:cNvSpPr>
            <p:nvPr/>
          </p:nvSpPr>
          <p:spPr bwMode="hidden">
            <a:xfrm>
              <a:off x="5444" y="205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73" name="Oval 209"/>
            <p:cNvSpPr>
              <a:spLocks noChangeArrowheads="1"/>
            </p:cNvSpPr>
            <p:nvPr/>
          </p:nvSpPr>
          <p:spPr bwMode="hidden">
            <a:xfrm>
              <a:off x="5161" y="2314"/>
              <a:ext cx="140" cy="7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74" name="Oval 210"/>
            <p:cNvSpPr>
              <a:spLocks noChangeArrowheads="1"/>
            </p:cNvSpPr>
            <p:nvPr/>
          </p:nvSpPr>
          <p:spPr bwMode="hidden">
            <a:xfrm>
              <a:off x="5318" y="2176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75" name="Oval 211"/>
            <p:cNvSpPr>
              <a:spLocks noChangeArrowheads="1"/>
            </p:cNvSpPr>
            <p:nvPr/>
          </p:nvSpPr>
          <p:spPr bwMode="hidden">
            <a:xfrm>
              <a:off x="5581" y="193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76" name="Oval 212"/>
            <p:cNvSpPr>
              <a:spLocks noChangeArrowheads="1"/>
            </p:cNvSpPr>
            <p:nvPr/>
          </p:nvSpPr>
          <p:spPr bwMode="hidden">
            <a:xfrm>
              <a:off x="5689" y="181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77" name="Oval 213"/>
            <p:cNvSpPr>
              <a:spLocks noChangeArrowheads="1"/>
            </p:cNvSpPr>
            <p:nvPr/>
          </p:nvSpPr>
          <p:spPr bwMode="hidden">
            <a:xfrm>
              <a:off x="5663" y="2680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78" name="Oval 214"/>
            <p:cNvSpPr>
              <a:spLocks noChangeArrowheads="1"/>
            </p:cNvSpPr>
            <p:nvPr/>
          </p:nvSpPr>
          <p:spPr bwMode="hidden">
            <a:xfrm>
              <a:off x="-65" y="2865"/>
              <a:ext cx="150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79" name="Oval 215"/>
            <p:cNvSpPr>
              <a:spLocks noChangeArrowheads="1"/>
            </p:cNvSpPr>
            <p:nvPr/>
          </p:nvSpPr>
          <p:spPr bwMode="hidden">
            <a:xfrm>
              <a:off x="2" y="247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80" name="Oval 216"/>
            <p:cNvSpPr>
              <a:spLocks noChangeArrowheads="1"/>
            </p:cNvSpPr>
            <p:nvPr/>
          </p:nvSpPr>
          <p:spPr bwMode="hidden">
            <a:xfrm>
              <a:off x="-9" y="1436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7081" name="Oval 217"/>
            <p:cNvSpPr>
              <a:spLocks noChangeArrowheads="1"/>
            </p:cNvSpPr>
            <p:nvPr/>
          </p:nvSpPr>
          <p:spPr bwMode="hidden">
            <a:xfrm>
              <a:off x="5624" y="4010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37082" name="Rectangle 21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FFFFFF"/>
                  </a:outerShdw>
                </a:effectLst>
              </a:defRPr>
            </a:lvl1pPr>
          </a:lstStyle>
          <a:p>
            <a:fld id="{24F02C00-00D1-49C7-BB90-6247E7865B40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37083" name="Rectangle 21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FFFFFF"/>
                  </a:outerShdw>
                </a:effectLst>
              </a:defRPr>
            </a:lvl1pPr>
          </a:lstStyle>
          <a:p>
            <a:endParaRPr lang="cs-CZ"/>
          </a:p>
        </p:txBody>
      </p:sp>
      <p:sp>
        <p:nvSpPr>
          <p:cNvPr id="37084" name="Rectangle 22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FFFFFF"/>
                  </a:outerShdw>
                </a:effectLst>
              </a:defRPr>
            </a:lvl1pPr>
          </a:lstStyle>
          <a:p>
            <a:endParaRPr lang="cs-CZ"/>
          </a:p>
        </p:txBody>
      </p:sp>
      <p:sp>
        <p:nvSpPr>
          <p:cNvPr id="37085" name="Rectangle 22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37086" name="Rectangle 22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32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4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file:///\\upload.wikimedia.org\wikipedia\commons\4\42\Watercycleczechhigh.jp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5" b="6725"/>
          <a:stretch>
            <a:fillRect/>
          </a:stretch>
        </p:blipFill>
        <p:spPr bwMode="auto">
          <a:xfrm>
            <a:off x="1835150" y="333375"/>
            <a:ext cx="5473700" cy="125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5059" name="Group 3"/>
          <p:cNvGraphicFramePr>
            <a:graphicFrameLocks noGrp="1"/>
          </p:cNvGraphicFramePr>
          <p:nvPr/>
        </p:nvGraphicFramePr>
        <p:xfrm>
          <a:off x="755650" y="4508500"/>
          <a:ext cx="7777163" cy="2234565"/>
        </p:xfrm>
        <a:graphic>
          <a:graphicData uri="http://schemas.openxmlformats.org/drawingml/2006/table">
            <a:tbl>
              <a:tblPr/>
              <a:tblGrid>
                <a:gridCol w="7777163"/>
              </a:tblGrid>
              <a:tr h="441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Základní škola a Mateřská škola generála Pattona Dýšina,    příspěvková organizace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AUTOR:      Mgr. Gabriela Budínská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NÁZEV:      VY_32_INOVACE_7B_10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TÉMA:        CHEMIE PRO 2. STUPEŇ ZŠ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</a:tr>
              <a:tr h="220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ČÍSLO PROJEKTU:  </a:t>
                      </a:r>
                      <a:r>
                        <a:rPr kumimoji="0" lang="cs-CZ" sz="1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CZ. 1. 07/ 1. 4. 00/ 21. 1843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45073" name="Picture 4" descr="C:\Users\jitka\Desktop\DSC_093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587500"/>
            <a:ext cx="4625975" cy="291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/>
              <a:t>Anotace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/>
              <a:t>Prezentace seznamuje žáky s vodou    jako životodárnou kapalinou,                     s jejím koloběhem a rozdělením         podle různých hledisek. Popisuje hydrosféru a její členění.</a:t>
            </a:r>
          </a:p>
          <a:p>
            <a:pPr>
              <a:buFont typeface="Wingdings" pitchFamily="2" charset="2"/>
              <a:buNone/>
            </a:pPr>
            <a:endParaRPr lang="cs-CZ"/>
          </a:p>
          <a:p>
            <a:pPr>
              <a:buFont typeface="Wingdings" pitchFamily="2" charset="2"/>
              <a:buNone/>
            </a:pPr>
            <a:endParaRPr lang="cs-CZ"/>
          </a:p>
          <a:p>
            <a:r>
              <a:rPr lang="cs-CZ" sz="2400"/>
              <a:t>Autorem tohoto materiálu a všech jeho částí, není-li uvedeno jinak, je Mgr. Gabriela Budínská.</a:t>
            </a:r>
          </a:p>
          <a:p>
            <a:pPr>
              <a:buFont typeface="Wingdings" pitchFamily="2" charset="2"/>
              <a:buNone/>
            </a:pPr>
            <a:endParaRPr lang="cs-CZ" sz="24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/>
              <a:t>Voda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/>
              <a:t>Voda – je životodárná kapalina – bez ní by život na Zemi neexistoval – je jednou      ze základních podmínek života.</a:t>
            </a:r>
          </a:p>
          <a:p>
            <a:r>
              <a:rPr lang="cs-CZ"/>
              <a:t>Hydrosféra – vodní obal Země.</a:t>
            </a:r>
          </a:p>
          <a:p>
            <a:r>
              <a:rPr lang="cs-CZ"/>
              <a:t>Chemický vzorec vody je H</a:t>
            </a:r>
            <a:r>
              <a:rPr lang="cs-CZ" baseline="-25000"/>
              <a:t>2</a:t>
            </a:r>
            <a:r>
              <a:rPr lang="cs-CZ"/>
              <a:t>O.</a:t>
            </a:r>
          </a:p>
          <a:p>
            <a:r>
              <a:rPr lang="cs-CZ"/>
              <a:t>Voda se vyskytuje ve všech třech skupenstvích – plynném, kapalném            i pevném.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r>
              <a:rPr lang="cs-CZ" sz="3600" b="1"/>
              <a:t>Koloběh vody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981075"/>
            <a:ext cx="8229600" cy="5145088"/>
          </a:xfrm>
        </p:spPr>
        <p:txBody>
          <a:bodyPr/>
          <a:lstStyle/>
          <a:p>
            <a:r>
              <a:rPr lang="cs-CZ" sz="2800"/>
              <a:t>Je </a:t>
            </a:r>
            <a:r>
              <a:rPr lang="cs-CZ" sz="2800" b="1"/>
              <a:t>nekonečný oběh</a:t>
            </a:r>
            <a:r>
              <a:rPr lang="cs-CZ" sz="2800"/>
              <a:t> veškeré </a:t>
            </a:r>
            <a:r>
              <a:rPr lang="cs-CZ" sz="2800" b="1"/>
              <a:t>vody</a:t>
            </a:r>
            <a:r>
              <a:rPr lang="cs-CZ" sz="2800"/>
              <a:t> na Zemi. </a:t>
            </a:r>
            <a:r>
              <a:rPr lang="cs-CZ" sz="2800" b="1"/>
              <a:t>Energii</a:t>
            </a:r>
            <a:r>
              <a:rPr lang="cs-CZ" sz="2800"/>
              <a:t> mu </a:t>
            </a:r>
            <a:r>
              <a:rPr lang="cs-CZ" sz="2800" b="1"/>
              <a:t>poskytuje sluneční záření</a:t>
            </a:r>
            <a:r>
              <a:rPr lang="cs-CZ" sz="2800"/>
              <a:t>.</a:t>
            </a:r>
          </a:p>
          <a:p>
            <a:pPr>
              <a:buFont typeface="Wingdings" pitchFamily="2" charset="2"/>
              <a:buNone/>
            </a:pPr>
            <a:endParaRPr lang="cs-CZ" sz="2800"/>
          </a:p>
        </p:txBody>
      </p:sp>
      <p:pic>
        <p:nvPicPr>
          <p:cNvPr id="4101" name="Picture 5" descr="Soubor:Watercycleczechhigh.jpg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989138"/>
            <a:ext cx="6484937" cy="451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0" name="Rectangle 20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77875"/>
          </a:xfrm>
        </p:spPr>
        <p:txBody>
          <a:bodyPr/>
          <a:lstStyle/>
          <a:p>
            <a:r>
              <a:rPr lang="cs-CZ" sz="4000" b="1"/>
              <a:t>Hydrosféra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25538"/>
            <a:ext cx="8229600" cy="5008562"/>
          </a:xfrm>
        </p:spPr>
        <p:txBody>
          <a:bodyPr/>
          <a:lstStyle/>
          <a:p>
            <a:r>
              <a:rPr lang="cs-CZ" sz="2600"/>
              <a:t>Je tvořená slanou vodou oceánů a moří a sladkou vodou, z níž je většina ve formě ledu a sněhu.</a:t>
            </a:r>
          </a:p>
          <a:p>
            <a:pPr>
              <a:buFont typeface="Wingdings" pitchFamily="2" charset="2"/>
              <a:buNone/>
            </a:pPr>
            <a:endParaRPr lang="cs-CZ" sz="2600"/>
          </a:p>
          <a:p>
            <a:pPr>
              <a:buFont typeface="Wingdings" pitchFamily="2" charset="2"/>
              <a:buNone/>
            </a:pPr>
            <a:endParaRPr lang="cs-CZ" sz="2800"/>
          </a:p>
        </p:txBody>
      </p:sp>
      <p:graphicFrame>
        <p:nvGraphicFramePr>
          <p:cNvPr id="5138" name="Object 18"/>
          <p:cNvGraphicFramePr>
            <a:graphicFrameLocks noGrp="1" noChangeAspect="1"/>
          </p:cNvGraphicFramePr>
          <p:nvPr>
            <p:ph sz="half" idx="4294967295"/>
          </p:nvPr>
        </p:nvGraphicFramePr>
        <p:xfrm>
          <a:off x="1692275" y="2205038"/>
          <a:ext cx="5688013" cy="4038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2" name="Graf" r:id="rId3" imgW="4581525" imgH="3581603" progId="Excel.Chart.8">
                  <p:embed/>
                </p:oleObj>
              </mc:Choice>
              <mc:Fallback>
                <p:oleObj name="Graf" r:id="rId3" imgW="4581525" imgH="3581603" progId="Excel.Chart.8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92275" y="2205038"/>
                        <a:ext cx="5688013" cy="4038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4638"/>
            <a:ext cx="8229600" cy="777875"/>
          </a:xfrm>
        </p:spPr>
        <p:txBody>
          <a:bodyPr/>
          <a:lstStyle/>
          <a:p>
            <a:r>
              <a:rPr lang="cs-CZ" sz="4000"/>
              <a:t> </a:t>
            </a:r>
            <a:r>
              <a:rPr lang="cs-CZ" sz="4000" b="1"/>
              <a:t>Hydrosféra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052513"/>
            <a:ext cx="8686800" cy="5073650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/>
              <a:t>                               </a:t>
            </a:r>
            <a:endParaRPr lang="cs-CZ" sz="2400" b="1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cs-CZ" sz="2400" b="1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 b="1"/>
              <a:t>       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 b="1"/>
              <a:t>             Slaná voda                     Sladká voda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/>
              <a:t>            moře, oceány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cs-CZ" sz="240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/>
              <a:t>             povrchová                  podpovrchová       atmosférická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cs-CZ" sz="240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cs-CZ" sz="240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/>
              <a:t>tekoucí  stojatá  ve formě       podzemní    půdní    krasová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/>
              <a:t>                        ledu a sněhu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800"/>
              <a:t>        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800"/>
              <a:t>                                   </a:t>
            </a:r>
            <a:endParaRPr lang="cs-CZ"/>
          </a:p>
        </p:txBody>
      </p:sp>
      <p:sp>
        <p:nvSpPr>
          <p:cNvPr id="17412" name="Line 4"/>
          <p:cNvSpPr>
            <a:spLocks noChangeShapeType="1"/>
          </p:cNvSpPr>
          <p:nvPr/>
        </p:nvSpPr>
        <p:spPr bwMode="auto">
          <a:xfrm flipH="1">
            <a:off x="2484438" y="981075"/>
            <a:ext cx="1439862" cy="11525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7413" name="Line 5"/>
          <p:cNvSpPr>
            <a:spLocks noChangeShapeType="1"/>
          </p:cNvSpPr>
          <p:nvPr/>
        </p:nvSpPr>
        <p:spPr bwMode="auto">
          <a:xfrm>
            <a:off x="4284663" y="981075"/>
            <a:ext cx="1655762" cy="11525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7414" name="Line 6"/>
          <p:cNvSpPr>
            <a:spLocks noChangeShapeType="1"/>
          </p:cNvSpPr>
          <p:nvPr/>
        </p:nvSpPr>
        <p:spPr bwMode="auto">
          <a:xfrm flipH="1">
            <a:off x="2771775" y="2492375"/>
            <a:ext cx="2736850" cy="79216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7415" name="Line 7"/>
          <p:cNvSpPr>
            <a:spLocks noChangeShapeType="1"/>
          </p:cNvSpPr>
          <p:nvPr/>
        </p:nvSpPr>
        <p:spPr bwMode="auto">
          <a:xfrm flipH="1">
            <a:off x="5651500" y="2492375"/>
            <a:ext cx="73025" cy="7207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7416" name="Line 8"/>
          <p:cNvSpPr>
            <a:spLocks noChangeShapeType="1"/>
          </p:cNvSpPr>
          <p:nvPr/>
        </p:nvSpPr>
        <p:spPr bwMode="auto">
          <a:xfrm>
            <a:off x="6011863" y="2492375"/>
            <a:ext cx="1800225" cy="79216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7417" name="Line 9"/>
          <p:cNvSpPr>
            <a:spLocks noChangeShapeType="1"/>
          </p:cNvSpPr>
          <p:nvPr/>
        </p:nvSpPr>
        <p:spPr bwMode="auto">
          <a:xfrm flipH="1">
            <a:off x="1187450" y="3644900"/>
            <a:ext cx="936625" cy="7207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7418" name="Line 10"/>
          <p:cNvSpPr>
            <a:spLocks noChangeShapeType="1"/>
          </p:cNvSpPr>
          <p:nvPr/>
        </p:nvSpPr>
        <p:spPr bwMode="auto">
          <a:xfrm flipH="1">
            <a:off x="2124075" y="3716338"/>
            <a:ext cx="144463" cy="64928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7419" name="Line 11"/>
          <p:cNvSpPr>
            <a:spLocks noChangeShapeType="1"/>
          </p:cNvSpPr>
          <p:nvPr/>
        </p:nvSpPr>
        <p:spPr bwMode="auto">
          <a:xfrm>
            <a:off x="2484438" y="3644900"/>
            <a:ext cx="719137" cy="7207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7420" name="Line 12"/>
          <p:cNvSpPr>
            <a:spLocks noChangeShapeType="1"/>
          </p:cNvSpPr>
          <p:nvPr/>
        </p:nvSpPr>
        <p:spPr bwMode="auto">
          <a:xfrm flipH="1">
            <a:off x="5148263" y="3644900"/>
            <a:ext cx="431800" cy="7207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7421" name="Line 13"/>
          <p:cNvSpPr>
            <a:spLocks noChangeShapeType="1"/>
          </p:cNvSpPr>
          <p:nvPr/>
        </p:nvSpPr>
        <p:spPr bwMode="auto">
          <a:xfrm>
            <a:off x="5724525" y="3644900"/>
            <a:ext cx="719138" cy="6477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7422" name="Line 14"/>
          <p:cNvSpPr>
            <a:spLocks noChangeShapeType="1"/>
          </p:cNvSpPr>
          <p:nvPr/>
        </p:nvSpPr>
        <p:spPr bwMode="auto">
          <a:xfrm>
            <a:off x="6011863" y="3644900"/>
            <a:ext cx="1655762" cy="7207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33412"/>
          </a:xfrm>
        </p:spPr>
        <p:txBody>
          <a:bodyPr/>
          <a:lstStyle/>
          <a:p>
            <a:r>
              <a:rPr lang="cs-CZ" sz="3200" b="1"/>
              <a:t>Voda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981075"/>
            <a:ext cx="8229600" cy="5145088"/>
          </a:xfrm>
          <a:noFill/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 sz="2600"/>
              <a:t>Vodu můžeme </a:t>
            </a:r>
            <a:r>
              <a:rPr lang="cs-CZ" sz="2600" b="1"/>
              <a:t>podle obsahu minerálních látek</a:t>
            </a:r>
            <a:r>
              <a:rPr lang="cs-CZ" sz="2600"/>
              <a:t> rozdělit              -  destilovaná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600"/>
              <a:t>				-  měkká</a:t>
            </a: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cs-CZ" sz="2600"/>
              <a:t>				-  tvrdá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600"/>
              <a:t>				-  minerální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600"/>
              <a:t>				-  slaná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cs-CZ" sz="2600"/>
          </a:p>
          <a:p>
            <a:pPr>
              <a:lnSpc>
                <a:spcPct val="90000"/>
              </a:lnSpc>
              <a:buClr>
                <a:schemeClr val="tx1"/>
              </a:buClr>
            </a:pPr>
            <a:r>
              <a:rPr lang="cs-CZ" sz="2600"/>
              <a:t>Vodu můžeme rozdělit </a:t>
            </a:r>
            <a:r>
              <a:rPr lang="cs-CZ" sz="2600" b="1"/>
              <a:t>podle obsahu nečistot</a:t>
            </a: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cs-CZ" sz="2600"/>
              <a:t>                              -  pitná</a:t>
            </a: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cs-CZ" sz="2600"/>
              <a:t> 			          -  užitková</a:t>
            </a: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cs-CZ" sz="2600"/>
              <a:t>                              -  odpadní</a:t>
            </a: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cs-CZ" sz="2600"/>
              <a:t>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76287"/>
          </a:xfrm>
        </p:spPr>
        <p:txBody>
          <a:bodyPr/>
          <a:lstStyle/>
          <a:p>
            <a:r>
              <a:rPr lang="cs-CZ" sz="3600" b="1"/>
              <a:t>Destilovaná voda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96975"/>
            <a:ext cx="8229600" cy="4929188"/>
          </a:xfrm>
        </p:spPr>
        <p:txBody>
          <a:bodyPr/>
          <a:lstStyle/>
          <a:p>
            <a:r>
              <a:rPr lang="cs-CZ" sz="2800"/>
              <a:t>Čistá voda neboli </a:t>
            </a:r>
            <a:r>
              <a:rPr lang="cs-CZ" sz="2800" b="1"/>
              <a:t>voda obsahující pouze molekuly H</a:t>
            </a:r>
            <a:r>
              <a:rPr lang="cs-CZ" sz="2800" b="1" baseline="-25000"/>
              <a:t>2</a:t>
            </a:r>
            <a:r>
              <a:rPr lang="cs-CZ" sz="2800" b="1"/>
              <a:t>O</a:t>
            </a:r>
            <a:r>
              <a:rPr lang="cs-CZ" sz="2800"/>
              <a:t> je voda destilovaná.</a:t>
            </a:r>
          </a:p>
          <a:p>
            <a:r>
              <a:rPr lang="cs-CZ" sz="2800"/>
              <a:t>Je to čirá, bezbarvá, v silné vrstvě pak namodralá kapalina bez chuti a zápachu.</a:t>
            </a:r>
          </a:p>
          <a:p>
            <a:r>
              <a:rPr lang="cs-CZ" sz="2800" b="1"/>
              <a:t>Získává se destilací</a:t>
            </a:r>
            <a:r>
              <a:rPr lang="cs-CZ" sz="2800"/>
              <a:t>.</a:t>
            </a:r>
          </a:p>
          <a:p>
            <a:r>
              <a:rPr lang="cs-CZ" sz="2800"/>
              <a:t>Má </a:t>
            </a:r>
            <a:r>
              <a:rPr lang="cs-CZ" sz="2800" b="1"/>
              <a:t>teplotu tání 0°C</a:t>
            </a:r>
            <a:r>
              <a:rPr lang="cs-CZ" sz="2800"/>
              <a:t>, </a:t>
            </a:r>
            <a:r>
              <a:rPr lang="cs-CZ" sz="2800" b="1"/>
              <a:t>teplotu varu 100°C</a:t>
            </a:r>
            <a:r>
              <a:rPr lang="cs-CZ" sz="2800"/>
              <a:t>.</a:t>
            </a:r>
          </a:p>
          <a:p>
            <a:r>
              <a:rPr lang="cs-CZ" sz="2800"/>
              <a:t>Používá se zejména v laboratořích, ale také       v chladičích u automobilů či do napařovacích žehliček.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77875"/>
          </a:xfrm>
        </p:spPr>
        <p:txBody>
          <a:bodyPr/>
          <a:lstStyle/>
          <a:p>
            <a:r>
              <a:rPr lang="cs-CZ" b="1"/>
              <a:t>Použité zdroje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052513"/>
            <a:ext cx="8229600" cy="5081587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cs-CZ" sz="2500"/>
              <a:t>Obrázky z otevřené galerie Microsoft Office.</a:t>
            </a:r>
          </a:p>
          <a:p>
            <a:pPr>
              <a:lnSpc>
                <a:spcPct val="80000"/>
              </a:lnSpc>
            </a:pPr>
            <a:r>
              <a:rPr lang="cs-CZ" sz="2500"/>
              <a:t>BENEŠ, Pavel, Václav PUMPR a Jiří BANÝR. </a:t>
            </a:r>
            <a:r>
              <a:rPr lang="cs-CZ" sz="2500" i="1"/>
              <a:t>Základy chemie pro 2. stupeň základní školy, nižší ročníky víceletých gymnázií a střední školy</a:t>
            </a:r>
            <a:r>
              <a:rPr lang="cs-CZ" sz="2500"/>
              <a:t>. Vyd. 2. Ilustrace Naděžda Lexová, Miroslava Jakešová. Praha: Fortuna, 1996c1993, 2 sv. ISBN 80-7168-312-42. </a:t>
            </a:r>
          </a:p>
          <a:p>
            <a:pPr>
              <a:lnSpc>
                <a:spcPct val="80000"/>
              </a:lnSpc>
            </a:pPr>
            <a:r>
              <a:rPr lang="cs-CZ" sz="2500"/>
              <a:t>ADAMKOVIČ, Emil. </a:t>
            </a:r>
            <a:r>
              <a:rPr lang="cs-CZ" sz="2500" i="1"/>
              <a:t>Chemie pro sedmý ročník základní školy</a:t>
            </a:r>
            <a:r>
              <a:rPr lang="cs-CZ" sz="2500"/>
              <a:t>. 5. přeprac. vyd. Praha: Státní pedagogické nakladatelství, 1990, 125 s. Učebnice pro základní školy (Státní pedagogické nakladatelství).                          ISBN 80-042-4693-1.</a:t>
            </a:r>
          </a:p>
          <a:p>
            <a:pPr>
              <a:lnSpc>
                <a:spcPct val="80000"/>
              </a:lnSpc>
            </a:pPr>
            <a:r>
              <a:rPr lang="cs-CZ" sz="2500"/>
              <a:t>WERTHEIM, Jane, Chris OXLADE a John WATERHOUSE. </a:t>
            </a:r>
            <a:r>
              <a:rPr lang="cs-CZ" sz="2500" i="1"/>
              <a:t>Ilustrovaný přehled chemie</a:t>
            </a:r>
            <a:r>
              <a:rPr lang="cs-CZ" sz="2500"/>
              <a:t>. [1. vyd.]. Překlad Petr Pánek. Ilustrace Kuo Kang Chen. Ostrava: Blesk, 1994, 128 s., barev. vyobr. ISBN 80-856-0633-X.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cs-CZ" sz="2500"/>
          </a:p>
          <a:p>
            <a:pPr>
              <a:lnSpc>
                <a:spcPct val="80000"/>
              </a:lnSpc>
            </a:pPr>
            <a:endParaRPr lang="cs-CZ" sz="25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ody">
  <a:themeElements>
    <a:clrScheme name="Body 4">
      <a:dk1>
        <a:srgbClr val="000000"/>
      </a:dk1>
      <a:lt1>
        <a:srgbClr val="FDEB9D"/>
      </a:lt1>
      <a:dk2>
        <a:srgbClr val="000000"/>
      </a:dk2>
      <a:lt2>
        <a:srgbClr val="E0CE82"/>
      </a:lt2>
      <a:accent1>
        <a:srgbClr val="EAEAEA"/>
      </a:accent1>
      <a:accent2>
        <a:srgbClr val="C2B476"/>
      </a:accent2>
      <a:accent3>
        <a:srgbClr val="FEF3CC"/>
      </a:accent3>
      <a:accent4>
        <a:srgbClr val="000000"/>
      </a:accent4>
      <a:accent5>
        <a:srgbClr val="F3F3F3"/>
      </a:accent5>
      <a:accent6>
        <a:srgbClr val="B0A36A"/>
      </a:accent6>
      <a:hlink>
        <a:srgbClr val="A47900"/>
      </a:hlink>
      <a:folHlink>
        <a:srgbClr val="8C8900"/>
      </a:folHlink>
    </a:clrScheme>
    <a:fontScheme name="Body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ody 1">
        <a:dk1>
          <a:srgbClr val="00008A"/>
        </a:dk1>
        <a:lt1>
          <a:srgbClr val="FFFFFF"/>
        </a:lt1>
        <a:dk2>
          <a:srgbClr val="000099"/>
        </a:dk2>
        <a:lt2>
          <a:srgbClr val="FFFFFF"/>
        </a:lt2>
        <a:accent1>
          <a:srgbClr val="0099FF"/>
        </a:accent1>
        <a:accent2>
          <a:srgbClr val="00007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6E"/>
        </a:accent6>
        <a:hlink>
          <a:srgbClr val="EAEAEA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dy 2">
        <a:dk1>
          <a:srgbClr val="5B5B89"/>
        </a:dk1>
        <a:lt1>
          <a:srgbClr val="FFFFFF"/>
        </a:lt1>
        <a:dk2>
          <a:srgbClr val="666699"/>
        </a:dk2>
        <a:lt2>
          <a:srgbClr val="DFDEF6"/>
        </a:lt2>
        <a:accent1>
          <a:srgbClr val="6666FF"/>
        </a:accent1>
        <a:accent2>
          <a:srgbClr val="52527C"/>
        </a:accent2>
        <a:accent3>
          <a:srgbClr val="B8B8CA"/>
        </a:accent3>
        <a:accent4>
          <a:srgbClr val="DADADA"/>
        </a:accent4>
        <a:accent5>
          <a:srgbClr val="B8B8FF"/>
        </a:accent5>
        <a:accent6>
          <a:srgbClr val="494970"/>
        </a:accent6>
        <a:hlink>
          <a:srgbClr val="9999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dy 3">
        <a:dk1>
          <a:srgbClr val="70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6000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560000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dy 4">
        <a:dk1>
          <a:srgbClr val="000000"/>
        </a:dk1>
        <a:lt1>
          <a:srgbClr val="FDEB9D"/>
        </a:lt1>
        <a:dk2>
          <a:srgbClr val="000000"/>
        </a:dk2>
        <a:lt2>
          <a:srgbClr val="E0CE82"/>
        </a:lt2>
        <a:accent1>
          <a:srgbClr val="EAEAEA"/>
        </a:accent1>
        <a:accent2>
          <a:srgbClr val="C2B476"/>
        </a:accent2>
        <a:accent3>
          <a:srgbClr val="FEF3CC"/>
        </a:accent3>
        <a:accent4>
          <a:srgbClr val="000000"/>
        </a:accent4>
        <a:accent5>
          <a:srgbClr val="F3F3F3"/>
        </a:accent5>
        <a:accent6>
          <a:srgbClr val="B0A36A"/>
        </a:accent6>
        <a:hlink>
          <a:srgbClr val="A47900"/>
        </a:hlink>
        <a:folHlink>
          <a:srgbClr val="8C8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dy 5">
        <a:dk1>
          <a:srgbClr val="5B5E52"/>
        </a:dk1>
        <a:lt1>
          <a:srgbClr val="FFFFFF"/>
        </a:lt1>
        <a:dk2>
          <a:srgbClr val="686B5D"/>
        </a:dk2>
        <a:lt2>
          <a:srgbClr val="CCD5C7"/>
        </a:lt2>
        <a:accent1>
          <a:srgbClr val="809EA8"/>
        </a:accent1>
        <a:accent2>
          <a:srgbClr val="4F5147"/>
        </a:accent2>
        <a:accent3>
          <a:srgbClr val="B9BAB6"/>
        </a:accent3>
        <a:accent4>
          <a:srgbClr val="DADADA"/>
        </a:accent4>
        <a:accent5>
          <a:srgbClr val="C0CCD1"/>
        </a:accent5>
        <a:accent6>
          <a:srgbClr val="47493F"/>
        </a:accent6>
        <a:hlink>
          <a:srgbClr val="AAA854"/>
        </a:hlink>
        <a:folHlink>
          <a:srgbClr val="E1D09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dy 6">
        <a:dk1>
          <a:srgbClr val="46532B"/>
        </a:dk1>
        <a:lt1>
          <a:srgbClr val="FFFFFF"/>
        </a:lt1>
        <a:dk2>
          <a:srgbClr val="4E5D31"/>
        </a:dk2>
        <a:lt2>
          <a:srgbClr val="FFFFCC"/>
        </a:lt2>
        <a:accent1>
          <a:srgbClr val="8F8C00"/>
        </a:accent1>
        <a:accent2>
          <a:srgbClr val="424F29"/>
        </a:accent2>
        <a:accent3>
          <a:srgbClr val="B2B6AD"/>
        </a:accent3>
        <a:accent4>
          <a:srgbClr val="DADADA"/>
        </a:accent4>
        <a:accent5>
          <a:srgbClr val="C6C5AA"/>
        </a:accent5>
        <a:accent6>
          <a:srgbClr val="3B4724"/>
        </a:accent6>
        <a:hlink>
          <a:srgbClr val="33CC33"/>
        </a:hlink>
        <a:folHlink>
          <a:srgbClr val="00A1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dy 7">
        <a:dk1>
          <a:srgbClr val="007673"/>
        </a:dk1>
        <a:lt1>
          <a:srgbClr val="FFFFFF"/>
        </a:lt1>
        <a:dk2>
          <a:srgbClr val="008080"/>
        </a:dk2>
        <a:lt2>
          <a:srgbClr val="FFFF99"/>
        </a:lt2>
        <a:accent1>
          <a:srgbClr val="33CCCC"/>
        </a:accent1>
        <a:accent2>
          <a:srgbClr val="006462"/>
        </a:accent2>
        <a:accent3>
          <a:srgbClr val="AAC0C0"/>
        </a:accent3>
        <a:accent4>
          <a:srgbClr val="DADADA"/>
        </a:accent4>
        <a:accent5>
          <a:srgbClr val="ADE2E2"/>
        </a:accent5>
        <a:accent6>
          <a:srgbClr val="005A58"/>
        </a:accent6>
        <a:hlink>
          <a:srgbClr val="FFCC00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dy 8">
        <a:dk1>
          <a:srgbClr val="000000"/>
        </a:dk1>
        <a:lt1>
          <a:srgbClr val="E6F8F4"/>
        </a:lt1>
        <a:dk2>
          <a:srgbClr val="000000"/>
        </a:dk2>
        <a:lt2>
          <a:srgbClr val="C5DBD6"/>
        </a:lt2>
        <a:accent1>
          <a:srgbClr val="CCFF99"/>
        </a:accent1>
        <a:accent2>
          <a:srgbClr val="ACBAB7"/>
        </a:accent2>
        <a:accent3>
          <a:srgbClr val="F0FBF8"/>
        </a:accent3>
        <a:accent4>
          <a:srgbClr val="000000"/>
        </a:accent4>
        <a:accent5>
          <a:srgbClr val="E2FFCA"/>
        </a:accent5>
        <a:accent6>
          <a:srgbClr val="9BA8A6"/>
        </a:accent6>
        <a:hlink>
          <a:srgbClr val="008080"/>
        </a:hlink>
        <a:folHlink>
          <a:srgbClr val="00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dy 9">
        <a:dk1>
          <a:srgbClr val="000000"/>
        </a:dk1>
        <a:lt1>
          <a:srgbClr val="EAEAEA"/>
        </a:lt1>
        <a:dk2>
          <a:srgbClr val="000000"/>
        </a:dk2>
        <a:lt2>
          <a:srgbClr val="D1D1D1"/>
        </a:lt2>
        <a:accent1>
          <a:srgbClr val="CCECFF"/>
        </a:accent1>
        <a:accent2>
          <a:srgbClr val="B2B2B2"/>
        </a:accent2>
        <a:accent3>
          <a:srgbClr val="F3F3F3"/>
        </a:accent3>
        <a:accent4>
          <a:srgbClr val="000000"/>
        </a:accent4>
        <a:accent5>
          <a:srgbClr val="E2F4FF"/>
        </a:accent5>
        <a:accent6>
          <a:srgbClr val="A1A1A1"/>
        </a:accent6>
        <a:hlink>
          <a:srgbClr val="7200E4"/>
        </a:hlink>
        <a:folHlink>
          <a:srgbClr val="0033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Digital Dots</Template>
  <TotalTime>308</TotalTime>
  <Words>280</Words>
  <Application>Microsoft Office PowerPoint</Application>
  <PresentationFormat>Předvádění na obrazovce (4:3)</PresentationFormat>
  <Paragraphs>56</Paragraphs>
  <Slides>9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Body</vt:lpstr>
      <vt:lpstr>Graf</vt:lpstr>
      <vt:lpstr>Prezentace aplikace PowerPoint</vt:lpstr>
      <vt:lpstr>Anotace</vt:lpstr>
      <vt:lpstr>Voda</vt:lpstr>
      <vt:lpstr>Koloběh vody</vt:lpstr>
      <vt:lpstr>Hydrosféra</vt:lpstr>
      <vt:lpstr> Hydrosféra</vt:lpstr>
      <vt:lpstr>Voda</vt:lpstr>
      <vt:lpstr>Destilovaná voda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root</dc:creator>
  <cp:lastModifiedBy>jitka</cp:lastModifiedBy>
  <cp:revision>9</cp:revision>
  <dcterms:created xsi:type="dcterms:W3CDTF">2013-02-27T09:55:09Z</dcterms:created>
  <dcterms:modified xsi:type="dcterms:W3CDTF">2013-05-18T16:54:15Z</dcterms:modified>
</cp:coreProperties>
</file>