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3" r:id="rId1"/>
  </p:sldMasterIdLst>
  <p:sldIdLst>
    <p:sldId id="264" r:id="rId2"/>
    <p:sldId id="265" r:id="rId3"/>
    <p:sldId id="257" r:id="rId4"/>
    <p:sldId id="258" r:id="rId5"/>
    <p:sldId id="259" r:id="rId6"/>
    <p:sldId id="260" r:id="rId7"/>
    <p:sldId id="263" r:id="rId8"/>
    <p:sldId id="261" r:id="rId9"/>
    <p:sldId id="262" r:id="rId10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2" d="100"/>
          <a:sy n="42" d="100"/>
        </p:scale>
        <p:origin x="-129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058" name="Group 2"/>
          <p:cNvGrpSpPr>
            <a:grpSpLocks/>
          </p:cNvGrpSpPr>
          <p:nvPr/>
        </p:nvGrpSpPr>
        <p:grpSpPr bwMode="auto">
          <a:xfrm>
            <a:off x="0" y="0"/>
            <a:ext cx="9140825" cy="6850063"/>
            <a:chOff x="0" y="0"/>
            <a:chExt cx="5758" cy="4315"/>
          </a:xfrm>
        </p:grpSpPr>
        <p:grpSp>
          <p:nvGrpSpPr>
            <p:cNvPr id="45059" name="Group 3"/>
            <p:cNvGrpSpPr>
              <a:grpSpLocks/>
            </p:cNvGrpSpPr>
            <p:nvPr userDrawn="1"/>
          </p:nvGrpSpPr>
          <p:grpSpPr bwMode="auto">
            <a:xfrm>
              <a:off x="1728" y="2230"/>
              <a:ext cx="4027" cy="2085"/>
              <a:chOff x="1728" y="2230"/>
              <a:chExt cx="4027" cy="2085"/>
            </a:xfrm>
          </p:grpSpPr>
          <p:sp>
            <p:nvSpPr>
              <p:cNvPr id="45060" name="Freeform 4"/>
              <p:cNvSpPr>
                <a:spLocks/>
              </p:cNvSpPr>
              <p:nvPr/>
            </p:nvSpPr>
            <p:spPr bwMode="hidden">
              <a:xfrm>
                <a:off x="1728" y="2644"/>
                <a:ext cx="2882" cy="1671"/>
              </a:xfrm>
              <a:custGeom>
                <a:avLst/>
                <a:gdLst>
                  <a:gd name="T0" fmla="*/ 2740 w 2882"/>
                  <a:gd name="T1" fmla="*/ 528 h 1671"/>
                  <a:gd name="T2" fmla="*/ 2632 w 2882"/>
                  <a:gd name="T3" fmla="*/ 484 h 1671"/>
                  <a:gd name="T4" fmla="*/ 2480 w 2882"/>
                  <a:gd name="T5" fmla="*/ 424 h 1671"/>
                  <a:gd name="T6" fmla="*/ 2203 w 2882"/>
                  <a:gd name="T7" fmla="*/ 343 h 1671"/>
                  <a:gd name="T8" fmla="*/ 1970 w 2882"/>
                  <a:gd name="T9" fmla="*/ 277 h 1671"/>
                  <a:gd name="T10" fmla="*/ 1807 w 2882"/>
                  <a:gd name="T11" fmla="*/ 212 h 1671"/>
                  <a:gd name="T12" fmla="*/ 1693 w 2882"/>
                  <a:gd name="T13" fmla="*/ 152 h 1671"/>
                  <a:gd name="T14" fmla="*/ 1628 w 2882"/>
                  <a:gd name="T15" fmla="*/ 103 h 1671"/>
                  <a:gd name="T16" fmla="*/ 1590 w 2882"/>
                  <a:gd name="T17" fmla="*/ 60 h 1671"/>
                  <a:gd name="T18" fmla="*/ 1579 w 2882"/>
                  <a:gd name="T19" fmla="*/ 27 h 1671"/>
                  <a:gd name="T20" fmla="*/ 1585 w 2882"/>
                  <a:gd name="T21" fmla="*/ 0 h 1671"/>
                  <a:gd name="T22" fmla="*/ 1557 w 2882"/>
                  <a:gd name="T23" fmla="*/ 49 h 1671"/>
                  <a:gd name="T24" fmla="*/ 1568 w 2882"/>
                  <a:gd name="T25" fmla="*/ 98 h 1671"/>
                  <a:gd name="T26" fmla="*/ 1617 w 2882"/>
                  <a:gd name="T27" fmla="*/ 141 h 1671"/>
                  <a:gd name="T28" fmla="*/ 1688 w 2882"/>
                  <a:gd name="T29" fmla="*/ 185 h 1671"/>
                  <a:gd name="T30" fmla="*/ 1791 w 2882"/>
                  <a:gd name="T31" fmla="*/ 228 h 1671"/>
                  <a:gd name="T32" fmla="*/ 2040 w 2882"/>
                  <a:gd name="T33" fmla="*/ 310 h 1671"/>
                  <a:gd name="T34" fmla="*/ 2285 w 2882"/>
                  <a:gd name="T35" fmla="*/ 381 h 1671"/>
                  <a:gd name="T36" fmla="*/ 2464 w 2882"/>
                  <a:gd name="T37" fmla="*/ 435 h 1671"/>
                  <a:gd name="T38" fmla="*/ 2605 w 2882"/>
                  <a:gd name="T39" fmla="*/ 484 h 1671"/>
                  <a:gd name="T40" fmla="*/ 2708 w 2882"/>
                  <a:gd name="T41" fmla="*/ 528 h 1671"/>
                  <a:gd name="T42" fmla="*/ 2768 w 2882"/>
                  <a:gd name="T43" fmla="*/ 560 h 1671"/>
                  <a:gd name="T44" fmla="*/ 2795 w 2882"/>
                  <a:gd name="T45" fmla="*/ 593 h 1671"/>
                  <a:gd name="T46" fmla="*/ 2795 w 2882"/>
                  <a:gd name="T47" fmla="*/ 642 h 1671"/>
                  <a:gd name="T48" fmla="*/ 2762 w 2882"/>
                  <a:gd name="T49" fmla="*/ 691 h 1671"/>
                  <a:gd name="T50" fmla="*/ 2692 w 2882"/>
                  <a:gd name="T51" fmla="*/ 735 h 1671"/>
                  <a:gd name="T52" fmla="*/ 2589 w 2882"/>
                  <a:gd name="T53" fmla="*/ 778 h 1671"/>
                  <a:gd name="T54" fmla="*/ 2458 w 2882"/>
                  <a:gd name="T55" fmla="*/ 822 h 1671"/>
                  <a:gd name="T56" fmla="*/ 2301 w 2882"/>
                  <a:gd name="T57" fmla="*/ 865 h 1671"/>
                  <a:gd name="T58" fmla="*/ 2030 w 2882"/>
                  <a:gd name="T59" fmla="*/ 930 h 1671"/>
                  <a:gd name="T60" fmla="*/ 1606 w 2882"/>
                  <a:gd name="T61" fmla="*/ 1034 h 1671"/>
                  <a:gd name="T62" fmla="*/ 1145 w 2882"/>
                  <a:gd name="T63" fmla="*/ 1164 h 1671"/>
                  <a:gd name="T64" fmla="*/ 673 w 2882"/>
                  <a:gd name="T65" fmla="*/ 1328 h 1671"/>
                  <a:gd name="T66" fmla="*/ 217 w 2882"/>
                  <a:gd name="T67" fmla="*/ 1545 h 1671"/>
                  <a:gd name="T68" fmla="*/ 353 w 2882"/>
                  <a:gd name="T69" fmla="*/ 1671 h 1671"/>
                  <a:gd name="T70" fmla="*/ 754 w 2882"/>
                  <a:gd name="T71" fmla="*/ 1469 h 1671"/>
                  <a:gd name="T72" fmla="*/ 1145 w 2882"/>
                  <a:gd name="T73" fmla="*/ 1311 h 1671"/>
                  <a:gd name="T74" fmla="*/ 1519 w 2882"/>
                  <a:gd name="T75" fmla="*/ 1186 h 1671"/>
                  <a:gd name="T76" fmla="*/ 1861 w 2882"/>
                  <a:gd name="T77" fmla="*/ 1083 h 1671"/>
                  <a:gd name="T78" fmla="*/ 2165 w 2882"/>
                  <a:gd name="T79" fmla="*/ 1007 h 1671"/>
                  <a:gd name="T80" fmla="*/ 2426 w 2882"/>
                  <a:gd name="T81" fmla="*/ 947 h 1671"/>
                  <a:gd name="T82" fmla="*/ 2626 w 2882"/>
                  <a:gd name="T83" fmla="*/ 892 h 1671"/>
                  <a:gd name="T84" fmla="*/ 2762 w 2882"/>
                  <a:gd name="T85" fmla="*/ 838 h 1671"/>
                  <a:gd name="T86" fmla="*/ 2827 w 2882"/>
                  <a:gd name="T87" fmla="*/ 794 h 1671"/>
                  <a:gd name="T88" fmla="*/ 2865 w 2882"/>
                  <a:gd name="T89" fmla="*/ 745 h 1671"/>
                  <a:gd name="T90" fmla="*/ 2882 w 2882"/>
                  <a:gd name="T91" fmla="*/ 702 h 1671"/>
                  <a:gd name="T92" fmla="*/ 2854 w 2882"/>
                  <a:gd name="T93" fmla="*/ 620 h 1671"/>
                  <a:gd name="T94" fmla="*/ 2800 w 2882"/>
                  <a:gd name="T95" fmla="*/ 560 h 1671"/>
                  <a:gd name="T96" fmla="*/ 2773 w 2882"/>
                  <a:gd name="T97" fmla="*/ 544 h 16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2882" h="1671">
                    <a:moveTo>
                      <a:pt x="2773" y="544"/>
                    </a:moveTo>
                    <a:lnTo>
                      <a:pt x="2740" y="528"/>
                    </a:lnTo>
                    <a:lnTo>
                      <a:pt x="2692" y="506"/>
                    </a:lnTo>
                    <a:lnTo>
                      <a:pt x="2632" y="484"/>
                    </a:lnTo>
                    <a:lnTo>
                      <a:pt x="2561" y="457"/>
                    </a:lnTo>
                    <a:lnTo>
                      <a:pt x="2480" y="424"/>
                    </a:lnTo>
                    <a:lnTo>
                      <a:pt x="2388" y="397"/>
                    </a:lnTo>
                    <a:lnTo>
                      <a:pt x="2203" y="343"/>
                    </a:lnTo>
                    <a:lnTo>
                      <a:pt x="2078" y="310"/>
                    </a:lnTo>
                    <a:lnTo>
                      <a:pt x="1970" y="277"/>
                    </a:lnTo>
                    <a:lnTo>
                      <a:pt x="1878" y="245"/>
                    </a:lnTo>
                    <a:lnTo>
                      <a:pt x="1807" y="212"/>
                    </a:lnTo>
                    <a:lnTo>
                      <a:pt x="1742" y="179"/>
                    </a:lnTo>
                    <a:lnTo>
                      <a:pt x="1693" y="152"/>
                    </a:lnTo>
                    <a:lnTo>
                      <a:pt x="1655" y="125"/>
                    </a:lnTo>
                    <a:lnTo>
                      <a:pt x="1628" y="103"/>
                    </a:lnTo>
                    <a:lnTo>
                      <a:pt x="1606" y="81"/>
                    </a:lnTo>
                    <a:lnTo>
                      <a:pt x="1590" y="60"/>
                    </a:lnTo>
                    <a:lnTo>
                      <a:pt x="1585" y="43"/>
                    </a:lnTo>
                    <a:lnTo>
                      <a:pt x="1579" y="27"/>
                    </a:lnTo>
                    <a:lnTo>
                      <a:pt x="1585" y="5"/>
                    </a:lnTo>
                    <a:lnTo>
                      <a:pt x="1585" y="0"/>
                    </a:lnTo>
                    <a:lnTo>
                      <a:pt x="1568" y="27"/>
                    </a:lnTo>
                    <a:lnTo>
                      <a:pt x="1557" y="49"/>
                    </a:lnTo>
                    <a:lnTo>
                      <a:pt x="1557" y="76"/>
                    </a:lnTo>
                    <a:lnTo>
                      <a:pt x="1568" y="98"/>
                    </a:lnTo>
                    <a:lnTo>
                      <a:pt x="1590" y="120"/>
                    </a:lnTo>
                    <a:lnTo>
                      <a:pt x="1617" y="141"/>
                    </a:lnTo>
                    <a:lnTo>
                      <a:pt x="1650" y="163"/>
                    </a:lnTo>
                    <a:lnTo>
                      <a:pt x="1688" y="185"/>
                    </a:lnTo>
                    <a:lnTo>
                      <a:pt x="1737" y="207"/>
                    </a:lnTo>
                    <a:lnTo>
                      <a:pt x="1791" y="228"/>
                    </a:lnTo>
                    <a:lnTo>
                      <a:pt x="1905" y="267"/>
                    </a:lnTo>
                    <a:lnTo>
                      <a:pt x="2040" y="310"/>
                    </a:lnTo>
                    <a:lnTo>
                      <a:pt x="2182" y="348"/>
                    </a:lnTo>
                    <a:lnTo>
                      <a:pt x="2285" y="381"/>
                    </a:lnTo>
                    <a:lnTo>
                      <a:pt x="2382" y="408"/>
                    </a:lnTo>
                    <a:lnTo>
                      <a:pt x="2464" y="435"/>
                    </a:lnTo>
                    <a:lnTo>
                      <a:pt x="2540" y="462"/>
                    </a:lnTo>
                    <a:lnTo>
                      <a:pt x="2605" y="484"/>
                    </a:lnTo>
                    <a:lnTo>
                      <a:pt x="2659" y="506"/>
                    </a:lnTo>
                    <a:lnTo>
                      <a:pt x="2708" y="528"/>
                    </a:lnTo>
                    <a:lnTo>
                      <a:pt x="2740" y="544"/>
                    </a:lnTo>
                    <a:lnTo>
                      <a:pt x="2768" y="560"/>
                    </a:lnTo>
                    <a:lnTo>
                      <a:pt x="2784" y="577"/>
                    </a:lnTo>
                    <a:lnTo>
                      <a:pt x="2795" y="593"/>
                    </a:lnTo>
                    <a:lnTo>
                      <a:pt x="2800" y="615"/>
                    </a:lnTo>
                    <a:lnTo>
                      <a:pt x="2795" y="642"/>
                    </a:lnTo>
                    <a:lnTo>
                      <a:pt x="2784" y="664"/>
                    </a:lnTo>
                    <a:lnTo>
                      <a:pt x="2762" y="691"/>
                    </a:lnTo>
                    <a:lnTo>
                      <a:pt x="2730" y="713"/>
                    </a:lnTo>
                    <a:lnTo>
                      <a:pt x="2692" y="735"/>
                    </a:lnTo>
                    <a:lnTo>
                      <a:pt x="2643" y="756"/>
                    </a:lnTo>
                    <a:lnTo>
                      <a:pt x="2589" y="778"/>
                    </a:lnTo>
                    <a:lnTo>
                      <a:pt x="2529" y="800"/>
                    </a:lnTo>
                    <a:lnTo>
                      <a:pt x="2458" y="822"/>
                    </a:lnTo>
                    <a:lnTo>
                      <a:pt x="2382" y="843"/>
                    </a:lnTo>
                    <a:lnTo>
                      <a:pt x="2301" y="865"/>
                    </a:lnTo>
                    <a:lnTo>
                      <a:pt x="2214" y="887"/>
                    </a:lnTo>
                    <a:lnTo>
                      <a:pt x="2030" y="930"/>
                    </a:lnTo>
                    <a:lnTo>
                      <a:pt x="1823" y="979"/>
                    </a:lnTo>
                    <a:lnTo>
                      <a:pt x="1606" y="1034"/>
                    </a:lnTo>
                    <a:lnTo>
                      <a:pt x="1378" y="1094"/>
                    </a:lnTo>
                    <a:lnTo>
                      <a:pt x="1145" y="1164"/>
                    </a:lnTo>
                    <a:lnTo>
                      <a:pt x="912" y="1241"/>
                    </a:lnTo>
                    <a:lnTo>
                      <a:pt x="673" y="1328"/>
                    </a:lnTo>
                    <a:lnTo>
                      <a:pt x="440" y="1431"/>
                    </a:lnTo>
                    <a:lnTo>
                      <a:pt x="217" y="1545"/>
                    </a:lnTo>
                    <a:lnTo>
                      <a:pt x="0" y="1671"/>
                    </a:lnTo>
                    <a:lnTo>
                      <a:pt x="353" y="1671"/>
                    </a:lnTo>
                    <a:lnTo>
                      <a:pt x="554" y="1567"/>
                    </a:lnTo>
                    <a:lnTo>
                      <a:pt x="754" y="1469"/>
                    </a:lnTo>
                    <a:lnTo>
                      <a:pt x="955" y="1388"/>
                    </a:lnTo>
                    <a:lnTo>
                      <a:pt x="1145" y="1311"/>
                    </a:lnTo>
                    <a:lnTo>
                      <a:pt x="1335" y="1241"/>
                    </a:lnTo>
                    <a:lnTo>
                      <a:pt x="1519" y="1186"/>
                    </a:lnTo>
                    <a:lnTo>
                      <a:pt x="1693" y="1132"/>
                    </a:lnTo>
                    <a:lnTo>
                      <a:pt x="1861" y="1083"/>
                    </a:lnTo>
                    <a:lnTo>
                      <a:pt x="2019" y="1045"/>
                    </a:lnTo>
                    <a:lnTo>
                      <a:pt x="2165" y="1007"/>
                    </a:lnTo>
                    <a:lnTo>
                      <a:pt x="2301" y="974"/>
                    </a:lnTo>
                    <a:lnTo>
                      <a:pt x="2426" y="947"/>
                    </a:lnTo>
                    <a:lnTo>
                      <a:pt x="2534" y="914"/>
                    </a:lnTo>
                    <a:lnTo>
                      <a:pt x="2626" y="892"/>
                    </a:lnTo>
                    <a:lnTo>
                      <a:pt x="2702" y="865"/>
                    </a:lnTo>
                    <a:lnTo>
                      <a:pt x="2762" y="838"/>
                    </a:lnTo>
                    <a:lnTo>
                      <a:pt x="2800" y="816"/>
                    </a:lnTo>
                    <a:lnTo>
                      <a:pt x="2827" y="794"/>
                    </a:lnTo>
                    <a:lnTo>
                      <a:pt x="2849" y="767"/>
                    </a:lnTo>
                    <a:lnTo>
                      <a:pt x="2865" y="745"/>
                    </a:lnTo>
                    <a:lnTo>
                      <a:pt x="2876" y="724"/>
                    </a:lnTo>
                    <a:lnTo>
                      <a:pt x="2882" y="702"/>
                    </a:lnTo>
                    <a:lnTo>
                      <a:pt x="2876" y="658"/>
                    </a:lnTo>
                    <a:lnTo>
                      <a:pt x="2854" y="620"/>
                    </a:lnTo>
                    <a:lnTo>
                      <a:pt x="2833" y="588"/>
                    </a:lnTo>
                    <a:lnTo>
                      <a:pt x="2800" y="560"/>
                    </a:lnTo>
                    <a:lnTo>
                      <a:pt x="2773" y="544"/>
                    </a:lnTo>
                    <a:lnTo>
                      <a:pt x="2773" y="54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45061" name="Freeform 5"/>
              <p:cNvSpPr>
                <a:spLocks/>
              </p:cNvSpPr>
              <p:nvPr/>
            </p:nvSpPr>
            <p:spPr bwMode="hidden">
              <a:xfrm>
                <a:off x="4170" y="2671"/>
                <a:ext cx="1259" cy="811"/>
              </a:xfrm>
              <a:custGeom>
                <a:avLst/>
                <a:gdLst>
                  <a:gd name="T0" fmla="*/ 1259 w 1259"/>
                  <a:gd name="T1" fmla="*/ 615 h 811"/>
                  <a:gd name="T2" fmla="*/ 1248 w 1259"/>
                  <a:gd name="T3" fmla="*/ 588 h 811"/>
                  <a:gd name="T4" fmla="*/ 1237 w 1259"/>
                  <a:gd name="T5" fmla="*/ 566 h 811"/>
                  <a:gd name="T6" fmla="*/ 1216 w 1259"/>
                  <a:gd name="T7" fmla="*/ 539 h 811"/>
                  <a:gd name="T8" fmla="*/ 1188 w 1259"/>
                  <a:gd name="T9" fmla="*/ 517 h 811"/>
                  <a:gd name="T10" fmla="*/ 1123 w 1259"/>
                  <a:gd name="T11" fmla="*/ 479 h 811"/>
                  <a:gd name="T12" fmla="*/ 1042 w 1259"/>
                  <a:gd name="T13" fmla="*/ 441 h 811"/>
                  <a:gd name="T14" fmla="*/ 944 w 1259"/>
                  <a:gd name="T15" fmla="*/ 408 h 811"/>
                  <a:gd name="T16" fmla="*/ 841 w 1259"/>
                  <a:gd name="T17" fmla="*/ 381 h 811"/>
                  <a:gd name="T18" fmla="*/ 727 w 1259"/>
                  <a:gd name="T19" fmla="*/ 348 h 811"/>
                  <a:gd name="T20" fmla="*/ 613 w 1259"/>
                  <a:gd name="T21" fmla="*/ 321 h 811"/>
                  <a:gd name="T22" fmla="*/ 499 w 1259"/>
                  <a:gd name="T23" fmla="*/ 294 h 811"/>
                  <a:gd name="T24" fmla="*/ 391 w 1259"/>
                  <a:gd name="T25" fmla="*/ 261 h 811"/>
                  <a:gd name="T26" fmla="*/ 288 w 1259"/>
                  <a:gd name="T27" fmla="*/ 229 h 811"/>
                  <a:gd name="T28" fmla="*/ 195 w 1259"/>
                  <a:gd name="T29" fmla="*/ 196 h 811"/>
                  <a:gd name="T30" fmla="*/ 119 w 1259"/>
                  <a:gd name="T31" fmla="*/ 152 h 811"/>
                  <a:gd name="T32" fmla="*/ 54 w 1259"/>
                  <a:gd name="T33" fmla="*/ 109 h 811"/>
                  <a:gd name="T34" fmla="*/ 33 w 1259"/>
                  <a:gd name="T35" fmla="*/ 87 h 811"/>
                  <a:gd name="T36" fmla="*/ 16 w 1259"/>
                  <a:gd name="T37" fmla="*/ 60 h 811"/>
                  <a:gd name="T38" fmla="*/ 5 w 1259"/>
                  <a:gd name="T39" fmla="*/ 33 h 811"/>
                  <a:gd name="T40" fmla="*/ 0 w 1259"/>
                  <a:gd name="T41" fmla="*/ 0 h 811"/>
                  <a:gd name="T42" fmla="*/ 0 w 1259"/>
                  <a:gd name="T43" fmla="*/ 6 h 811"/>
                  <a:gd name="T44" fmla="*/ 0 w 1259"/>
                  <a:gd name="T45" fmla="*/ 11 h 811"/>
                  <a:gd name="T46" fmla="*/ 0 w 1259"/>
                  <a:gd name="T47" fmla="*/ 38 h 811"/>
                  <a:gd name="T48" fmla="*/ 5 w 1259"/>
                  <a:gd name="T49" fmla="*/ 60 h 811"/>
                  <a:gd name="T50" fmla="*/ 16 w 1259"/>
                  <a:gd name="T51" fmla="*/ 87 h 811"/>
                  <a:gd name="T52" fmla="*/ 33 w 1259"/>
                  <a:gd name="T53" fmla="*/ 114 h 811"/>
                  <a:gd name="T54" fmla="*/ 54 w 1259"/>
                  <a:gd name="T55" fmla="*/ 142 h 811"/>
                  <a:gd name="T56" fmla="*/ 87 w 1259"/>
                  <a:gd name="T57" fmla="*/ 174 h 811"/>
                  <a:gd name="T58" fmla="*/ 125 w 1259"/>
                  <a:gd name="T59" fmla="*/ 207 h 811"/>
                  <a:gd name="T60" fmla="*/ 179 w 1259"/>
                  <a:gd name="T61" fmla="*/ 240 h 811"/>
                  <a:gd name="T62" fmla="*/ 244 w 1259"/>
                  <a:gd name="T63" fmla="*/ 278 h 811"/>
                  <a:gd name="T64" fmla="*/ 326 w 1259"/>
                  <a:gd name="T65" fmla="*/ 310 h 811"/>
                  <a:gd name="T66" fmla="*/ 418 w 1259"/>
                  <a:gd name="T67" fmla="*/ 348 h 811"/>
                  <a:gd name="T68" fmla="*/ 526 w 1259"/>
                  <a:gd name="T69" fmla="*/ 381 h 811"/>
                  <a:gd name="T70" fmla="*/ 657 w 1259"/>
                  <a:gd name="T71" fmla="*/ 414 h 811"/>
                  <a:gd name="T72" fmla="*/ 749 w 1259"/>
                  <a:gd name="T73" fmla="*/ 435 h 811"/>
                  <a:gd name="T74" fmla="*/ 830 w 1259"/>
                  <a:gd name="T75" fmla="*/ 463 h 811"/>
                  <a:gd name="T76" fmla="*/ 901 w 1259"/>
                  <a:gd name="T77" fmla="*/ 490 h 811"/>
                  <a:gd name="T78" fmla="*/ 966 w 1259"/>
                  <a:gd name="T79" fmla="*/ 512 h 811"/>
                  <a:gd name="T80" fmla="*/ 1015 w 1259"/>
                  <a:gd name="T81" fmla="*/ 539 h 811"/>
                  <a:gd name="T82" fmla="*/ 1053 w 1259"/>
                  <a:gd name="T83" fmla="*/ 566 h 811"/>
                  <a:gd name="T84" fmla="*/ 1080 w 1259"/>
                  <a:gd name="T85" fmla="*/ 593 h 811"/>
                  <a:gd name="T86" fmla="*/ 1102 w 1259"/>
                  <a:gd name="T87" fmla="*/ 620 h 811"/>
                  <a:gd name="T88" fmla="*/ 1112 w 1259"/>
                  <a:gd name="T89" fmla="*/ 648 h 811"/>
                  <a:gd name="T90" fmla="*/ 1118 w 1259"/>
                  <a:gd name="T91" fmla="*/ 675 h 811"/>
                  <a:gd name="T92" fmla="*/ 1112 w 1259"/>
                  <a:gd name="T93" fmla="*/ 697 h 811"/>
                  <a:gd name="T94" fmla="*/ 1096 w 1259"/>
                  <a:gd name="T95" fmla="*/ 724 h 811"/>
                  <a:gd name="T96" fmla="*/ 1080 w 1259"/>
                  <a:gd name="T97" fmla="*/ 746 h 811"/>
                  <a:gd name="T98" fmla="*/ 1053 w 1259"/>
                  <a:gd name="T99" fmla="*/ 767 h 811"/>
                  <a:gd name="T100" fmla="*/ 1015 w 1259"/>
                  <a:gd name="T101" fmla="*/ 789 h 811"/>
                  <a:gd name="T102" fmla="*/ 977 w 1259"/>
                  <a:gd name="T103" fmla="*/ 811 h 811"/>
                  <a:gd name="T104" fmla="*/ 1047 w 1259"/>
                  <a:gd name="T105" fmla="*/ 789 h 811"/>
                  <a:gd name="T106" fmla="*/ 1107 w 1259"/>
                  <a:gd name="T107" fmla="*/ 767 h 811"/>
                  <a:gd name="T108" fmla="*/ 1156 w 1259"/>
                  <a:gd name="T109" fmla="*/ 746 h 811"/>
                  <a:gd name="T110" fmla="*/ 1199 w 1259"/>
                  <a:gd name="T111" fmla="*/ 724 h 811"/>
                  <a:gd name="T112" fmla="*/ 1226 w 1259"/>
                  <a:gd name="T113" fmla="*/ 702 h 811"/>
                  <a:gd name="T114" fmla="*/ 1248 w 1259"/>
                  <a:gd name="T115" fmla="*/ 675 h 811"/>
                  <a:gd name="T116" fmla="*/ 1259 w 1259"/>
                  <a:gd name="T117" fmla="*/ 648 h 811"/>
                  <a:gd name="T118" fmla="*/ 1259 w 1259"/>
                  <a:gd name="T119" fmla="*/ 615 h 811"/>
                  <a:gd name="T120" fmla="*/ 1259 w 1259"/>
                  <a:gd name="T121" fmla="*/ 615 h 8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259" h="811">
                    <a:moveTo>
                      <a:pt x="1259" y="615"/>
                    </a:moveTo>
                    <a:lnTo>
                      <a:pt x="1248" y="588"/>
                    </a:lnTo>
                    <a:lnTo>
                      <a:pt x="1237" y="566"/>
                    </a:lnTo>
                    <a:lnTo>
                      <a:pt x="1216" y="539"/>
                    </a:lnTo>
                    <a:lnTo>
                      <a:pt x="1188" y="517"/>
                    </a:lnTo>
                    <a:lnTo>
                      <a:pt x="1123" y="479"/>
                    </a:lnTo>
                    <a:lnTo>
                      <a:pt x="1042" y="441"/>
                    </a:lnTo>
                    <a:lnTo>
                      <a:pt x="944" y="408"/>
                    </a:lnTo>
                    <a:lnTo>
                      <a:pt x="841" y="381"/>
                    </a:lnTo>
                    <a:lnTo>
                      <a:pt x="727" y="348"/>
                    </a:lnTo>
                    <a:lnTo>
                      <a:pt x="613" y="321"/>
                    </a:lnTo>
                    <a:lnTo>
                      <a:pt x="499" y="294"/>
                    </a:lnTo>
                    <a:lnTo>
                      <a:pt x="391" y="261"/>
                    </a:lnTo>
                    <a:lnTo>
                      <a:pt x="288" y="229"/>
                    </a:lnTo>
                    <a:lnTo>
                      <a:pt x="195" y="196"/>
                    </a:lnTo>
                    <a:lnTo>
                      <a:pt x="119" y="152"/>
                    </a:lnTo>
                    <a:lnTo>
                      <a:pt x="54" y="109"/>
                    </a:lnTo>
                    <a:lnTo>
                      <a:pt x="33" y="87"/>
                    </a:lnTo>
                    <a:lnTo>
                      <a:pt x="16" y="60"/>
                    </a:lnTo>
                    <a:lnTo>
                      <a:pt x="5" y="33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11"/>
                    </a:lnTo>
                    <a:lnTo>
                      <a:pt x="0" y="38"/>
                    </a:lnTo>
                    <a:lnTo>
                      <a:pt x="5" y="60"/>
                    </a:lnTo>
                    <a:lnTo>
                      <a:pt x="16" y="87"/>
                    </a:lnTo>
                    <a:lnTo>
                      <a:pt x="33" y="114"/>
                    </a:lnTo>
                    <a:lnTo>
                      <a:pt x="54" y="142"/>
                    </a:lnTo>
                    <a:lnTo>
                      <a:pt x="87" y="174"/>
                    </a:lnTo>
                    <a:lnTo>
                      <a:pt x="125" y="207"/>
                    </a:lnTo>
                    <a:lnTo>
                      <a:pt x="179" y="240"/>
                    </a:lnTo>
                    <a:lnTo>
                      <a:pt x="244" y="278"/>
                    </a:lnTo>
                    <a:lnTo>
                      <a:pt x="326" y="310"/>
                    </a:lnTo>
                    <a:lnTo>
                      <a:pt x="418" y="348"/>
                    </a:lnTo>
                    <a:lnTo>
                      <a:pt x="526" y="381"/>
                    </a:lnTo>
                    <a:lnTo>
                      <a:pt x="657" y="414"/>
                    </a:lnTo>
                    <a:lnTo>
                      <a:pt x="749" y="435"/>
                    </a:lnTo>
                    <a:lnTo>
                      <a:pt x="830" y="463"/>
                    </a:lnTo>
                    <a:lnTo>
                      <a:pt x="901" y="490"/>
                    </a:lnTo>
                    <a:lnTo>
                      <a:pt x="966" y="512"/>
                    </a:lnTo>
                    <a:lnTo>
                      <a:pt x="1015" y="539"/>
                    </a:lnTo>
                    <a:lnTo>
                      <a:pt x="1053" y="566"/>
                    </a:lnTo>
                    <a:lnTo>
                      <a:pt x="1080" y="593"/>
                    </a:lnTo>
                    <a:lnTo>
                      <a:pt x="1102" y="620"/>
                    </a:lnTo>
                    <a:lnTo>
                      <a:pt x="1112" y="648"/>
                    </a:lnTo>
                    <a:lnTo>
                      <a:pt x="1118" y="675"/>
                    </a:lnTo>
                    <a:lnTo>
                      <a:pt x="1112" y="697"/>
                    </a:lnTo>
                    <a:lnTo>
                      <a:pt x="1096" y="724"/>
                    </a:lnTo>
                    <a:lnTo>
                      <a:pt x="1080" y="746"/>
                    </a:lnTo>
                    <a:lnTo>
                      <a:pt x="1053" y="767"/>
                    </a:lnTo>
                    <a:lnTo>
                      <a:pt x="1015" y="789"/>
                    </a:lnTo>
                    <a:lnTo>
                      <a:pt x="977" y="811"/>
                    </a:lnTo>
                    <a:lnTo>
                      <a:pt x="1047" y="789"/>
                    </a:lnTo>
                    <a:lnTo>
                      <a:pt x="1107" y="767"/>
                    </a:lnTo>
                    <a:lnTo>
                      <a:pt x="1156" y="746"/>
                    </a:lnTo>
                    <a:lnTo>
                      <a:pt x="1199" y="724"/>
                    </a:lnTo>
                    <a:lnTo>
                      <a:pt x="1226" y="702"/>
                    </a:lnTo>
                    <a:lnTo>
                      <a:pt x="1248" y="675"/>
                    </a:lnTo>
                    <a:lnTo>
                      <a:pt x="1259" y="648"/>
                    </a:lnTo>
                    <a:lnTo>
                      <a:pt x="1259" y="615"/>
                    </a:lnTo>
                    <a:lnTo>
                      <a:pt x="1259" y="61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45062" name="Freeform 6"/>
              <p:cNvSpPr>
                <a:spLocks/>
              </p:cNvSpPr>
              <p:nvPr/>
            </p:nvSpPr>
            <p:spPr bwMode="hidden">
              <a:xfrm>
                <a:off x="2900" y="3346"/>
                <a:ext cx="2849" cy="969"/>
              </a:xfrm>
              <a:custGeom>
                <a:avLst/>
                <a:gdLst>
                  <a:gd name="T0" fmla="*/ 92 w 2849"/>
                  <a:gd name="T1" fmla="*/ 958 h 969"/>
                  <a:gd name="T2" fmla="*/ 0 w 2849"/>
                  <a:gd name="T3" fmla="*/ 969 h 969"/>
                  <a:gd name="T4" fmla="*/ 391 w 2849"/>
                  <a:gd name="T5" fmla="*/ 969 h 969"/>
                  <a:gd name="T6" fmla="*/ 434 w 2849"/>
                  <a:gd name="T7" fmla="*/ 947 h 969"/>
                  <a:gd name="T8" fmla="*/ 483 w 2849"/>
                  <a:gd name="T9" fmla="*/ 914 h 969"/>
                  <a:gd name="T10" fmla="*/ 554 w 2849"/>
                  <a:gd name="T11" fmla="*/ 876 h 969"/>
                  <a:gd name="T12" fmla="*/ 635 w 2849"/>
                  <a:gd name="T13" fmla="*/ 838 h 969"/>
                  <a:gd name="T14" fmla="*/ 727 w 2849"/>
                  <a:gd name="T15" fmla="*/ 794 h 969"/>
                  <a:gd name="T16" fmla="*/ 836 w 2849"/>
                  <a:gd name="T17" fmla="*/ 745 h 969"/>
                  <a:gd name="T18" fmla="*/ 961 w 2849"/>
                  <a:gd name="T19" fmla="*/ 696 h 969"/>
                  <a:gd name="T20" fmla="*/ 1102 w 2849"/>
                  <a:gd name="T21" fmla="*/ 642 h 969"/>
                  <a:gd name="T22" fmla="*/ 1259 w 2849"/>
                  <a:gd name="T23" fmla="*/ 582 h 969"/>
                  <a:gd name="T24" fmla="*/ 1433 w 2849"/>
                  <a:gd name="T25" fmla="*/ 522 h 969"/>
                  <a:gd name="T26" fmla="*/ 1623 w 2849"/>
                  <a:gd name="T27" fmla="*/ 462 h 969"/>
                  <a:gd name="T28" fmla="*/ 1829 w 2849"/>
                  <a:gd name="T29" fmla="*/ 403 h 969"/>
                  <a:gd name="T30" fmla="*/ 2057 w 2849"/>
                  <a:gd name="T31" fmla="*/ 343 h 969"/>
                  <a:gd name="T32" fmla="*/ 2301 w 2849"/>
                  <a:gd name="T33" fmla="*/ 283 h 969"/>
                  <a:gd name="T34" fmla="*/ 2567 w 2849"/>
                  <a:gd name="T35" fmla="*/ 223 h 969"/>
                  <a:gd name="T36" fmla="*/ 2849 w 2849"/>
                  <a:gd name="T37" fmla="*/ 163 h 969"/>
                  <a:gd name="T38" fmla="*/ 2849 w 2849"/>
                  <a:gd name="T39" fmla="*/ 0 h 969"/>
                  <a:gd name="T40" fmla="*/ 2817 w 2849"/>
                  <a:gd name="T41" fmla="*/ 16 h 969"/>
                  <a:gd name="T42" fmla="*/ 2773 w 2849"/>
                  <a:gd name="T43" fmla="*/ 33 h 969"/>
                  <a:gd name="T44" fmla="*/ 2719 w 2849"/>
                  <a:gd name="T45" fmla="*/ 54 h 969"/>
                  <a:gd name="T46" fmla="*/ 2648 w 2849"/>
                  <a:gd name="T47" fmla="*/ 76 h 969"/>
                  <a:gd name="T48" fmla="*/ 2572 w 2849"/>
                  <a:gd name="T49" fmla="*/ 98 h 969"/>
                  <a:gd name="T50" fmla="*/ 2491 w 2849"/>
                  <a:gd name="T51" fmla="*/ 120 h 969"/>
                  <a:gd name="T52" fmla="*/ 2399 w 2849"/>
                  <a:gd name="T53" fmla="*/ 147 h 969"/>
                  <a:gd name="T54" fmla="*/ 2301 w 2849"/>
                  <a:gd name="T55" fmla="*/ 169 h 969"/>
                  <a:gd name="T56" fmla="*/ 2095 w 2849"/>
                  <a:gd name="T57" fmla="*/ 223 h 969"/>
                  <a:gd name="T58" fmla="*/ 1889 w 2849"/>
                  <a:gd name="T59" fmla="*/ 277 h 969"/>
                  <a:gd name="T60" fmla="*/ 1688 w 2849"/>
                  <a:gd name="T61" fmla="*/ 326 h 969"/>
                  <a:gd name="T62" fmla="*/ 1590 w 2849"/>
                  <a:gd name="T63" fmla="*/ 354 h 969"/>
                  <a:gd name="T64" fmla="*/ 1503 w 2849"/>
                  <a:gd name="T65" fmla="*/ 381 h 969"/>
                  <a:gd name="T66" fmla="*/ 1107 w 2849"/>
                  <a:gd name="T67" fmla="*/ 506 h 969"/>
                  <a:gd name="T68" fmla="*/ 912 w 2849"/>
                  <a:gd name="T69" fmla="*/ 577 h 969"/>
                  <a:gd name="T70" fmla="*/ 727 w 2849"/>
                  <a:gd name="T71" fmla="*/ 647 h 969"/>
                  <a:gd name="T72" fmla="*/ 548 w 2849"/>
                  <a:gd name="T73" fmla="*/ 718 h 969"/>
                  <a:gd name="T74" fmla="*/ 380 w 2849"/>
                  <a:gd name="T75" fmla="*/ 794 h 969"/>
                  <a:gd name="T76" fmla="*/ 228 w 2849"/>
                  <a:gd name="T77" fmla="*/ 876 h 969"/>
                  <a:gd name="T78" fmla="*/ 92 w 2849"/>
                  <a:gd name="T79" fmla="*/ 958 h 969"/>
                  <a:gd name="T80" fmla="*/ 92 w 2849"/>
                  <a:gd name="T81" fmla="*/ 958 h 9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2849" h="969">
                    <a:moveTo>
                      <a:pt x="92" y="958"/>
                    </a:moveTo>
                    <a:lnTo>
                      <a:pt x="0" y="969"/>
                    </a:lnTo>
                    <a:lnTo>
                      <a:pt x="391" y="969"/>
                    </a:lnTo>
                    <a:lnTo>
                      <a:pt x="434" y="947"/>
                    </a:lnTo>
                    <a:lnTo>
                      <a:pt x="483" y="914"/>
                    </a:lnTo>
                    <a:lnTo>
                      <a:pt x="554" y="876"/>
                    </a:lnTo>
                    <a:lnTo>
                      <a:pt x="635" y="838"/>
                    </a:lnTo>
                    <a:lnTo>
                      <a:pt x="727" y="794"/>
                    </a:lnTo>
                    <a:lnTo>
                      <a:pt x="836" y="745"/>
                    </a:lnTo>
                    <a:lnTo>
                      <a:pt x="961" y="696"/>
                    </a:lnTo>
                    <a:lnTo>
                      <a:pt x="1102" y="642"/>
                    </a:lnTo>
                    <a:lnTo>
                      <a:pt x="1259" y="582"/>
                    </a:lnTo>
                    <a:lnTo>
                      <a:pt x="1433" y="522"/>
                    </a:lnTo>
                    <a:lnTo>
                      <a:pt x="1623" y="462"/>
                    </a:lnTo>
                    <a:lnTo>
                      <a:pt x="1829" y="403"/>
                    </a:lnTo>
                    <a:lnTo>
                      <a:pt x="2057" y="343"/>
                    </a:lnTo>
                    <a:lnTo>
                      <a:pt x="2301" y="283"/>
                    </a:lnTo>
                    <a:lnTo>
                      <a:pt x="2567" y="223"/>
                    </a:lnTo>
                    <a:lnTo>
                      <a:pt x="2849" y="163"/>
                    </a:lnTo>
                    <a:lnTo>
                      <a:pt x="2849" y="0"/>
                    </a:lnTo>
                    <a:lnTo>
                      <a:pt x="2817" y="16"/>
                    </a:lnTo>
                    <a:lnTo>
                      <a:pt x="2773" y="33"/>
                    </a:lnTo>
                    <a:lnTo>
                      <a:pt x="2719" y="54"/>
                    </a:lnTo>
                    <a:lnTo>
                      <a:pt x="2648" y="76"/>
                    </a:lnTo>
                    <a:lnTo>
                      <a:pt x="2572" y="98"/>
                    </a:lnTo>
                    <a:lnTo>
                      <a:pt x="2491" y="120"/>
                    </a:lnTo>
                    <a:lnTo>
                      <a:pt x="2399" y="147"/>
                    </a:lnTo>
                    <a:lnTo>
                      <a:pt x="2301" y="169"/>
                    </a:lnTo>
                    <a:lnTo>
                      <a:pt x="2095" y="223"/>
                    </a:lnTo>
                    <a:lnTo>
                      <a:pt x="1889" y="277"/>
                    </a:lnTo>
                    <a:lnTo>
                      <a:pt x="1688" y="326"/>
                    </a:lnTo>
                    <a:lnTo>
                      <a:pt x="1590" y="354"/>
                    </a:lnTo>
                    <a:lnTo>
                      <a:pt x="1503" y="381"/>
                    </a:lnTo>
                    <a:lnTo>
                      <a:pt x="1107" y="506"/>
                    </a:lnTo>
                    <a:lnTo>
                      <a:pt x="912" y="577"/>
                    </a:lnTo>
                    <a:lnTo>
                      <a:pt x="727" y="647"/>
                    </a:lnTo>
                    <a:lnTo>
                      <a:pt x="548" y="718"/>
                    </a:lnTo>
                    <a:lnTo>
                      <a:pt x="380" y="794"/>
                    </a:lnTo>
                    <a:lnTo>
                      <a:pt x="228" y="876"/>
                    </a:lnTo>
                    <a:lnTo>
                      <a:pt x="92" y="958"/>
                    </a:lnTo>
                    <a:lnTo>
                      <a:pt x="92" y="95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81961"/>
                      <a:invGamma/>
                    </a:schemeClr>
                  </a:gs>
                  <a:gs pos="100000">
                    <a:schemeClr val="bg1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45063" name="Freeform 7"/>
              <p:cNvSpPr>
                <a:spLocks/>
              </p:cNvSpPr>
              <p:nvPr/>
            </p:nvSpPr>
            <p:spPr bwMode="hidden">
              <a:xfrm>
                <a:off x="2748" y="2230"/>
                <a:ext cx="3007" cy="2085"/>
              </a:xfrm>
              <a:custGeom>
                <a:avLst/>
                <a:gdLst>
                  <a:gd name="T0" fmla="*/ 1433 w 3007"/>
                  <a:gd name="T1" fmla="*/ 474 h 2085"/>
                  <a:gd name="T2" fmla="*/ 1460 w 3007"/>
                  <a:gd name="T3" fmla="*/ 528 h 2085"/>
                  <a:gd name="T4" fmla="*/ 1541 w 3007"/>
                  <a:gd name="T5" fmla="*/ 593 h 2085"/>
                  <a:gd name="T6" fmla="*/ 1715 w 3007"/>
                  <a:gd name="T7" fmla="*/ 670 h 2085"/>
                  <a:gd name="T8" fmla="*/ 1927 w 3007"/>
                  <a:gd name="T9" fmla="*/ 735 h 2085"/>
                  <a:gd name="T10" fmla="*/ 2155 w 3007"/>
                  <a:gd name="T11" fmla="*/ 789 h 2085"/>
                  <a:gd name="T12" fmla="*/ 2372 w 3007"/>
                  <a:gd name="T13" fmla="*/ 849 h 2085"/>
                  <a:gd name="T14" fmla="*/ 2551 w 3007"/>
                  <a:gd name="T15" fmla="*/ 920 h 2085"/>
                  <a:gd name="T16" fmla="*/ 2638 w 3007"/>
                  <a:gd name="T17" fmla="*/ 980 h 2085"/>
                  <a:gd name="T18" fmla="*/ 2676 w 3007"/>
                  <a:gd name="T19" fmla="*/ 1029 h 2085"/>
                  <a:gd name="T20" fmla="*/ 2681 w 3007"/>
                  <a:gd name="T21" fmla="*/ 1083 h 2085"/>
                  <a:gd name="T22" fmla="*/ 2665 w 3007"/>
                  <a:gd name="T23" fmla="*/ 1127 h 2085"/>
                  <a:gd name="T24" fmla="*/ 2616 w 3007"/>
                  <a:gd name="T25" fmla="*/ 1170 h 2085"/>
                  <a:gd name="T26" fmla="*/ 2545 w 3007"/>
                  <a:gd name="T27" fmla="*/ 1208 h 2085"/>
                  <a:gd name="T28" fmla="*/ 2448 w 3007"/>
                  <a:gd name="T29" fmla="*/ 1241 h 2085"/>
                  <a:gd name="T30" fmla="*/ 2328 w 3007"/>
                  <a:gd name="T31" fmla="*/ 1274 h 2085"/>
                  <a:gd name="T32" fmla="*/ 2106 w 3007"/>
                  <a:gd name="T33" fmla="*/ 1328 h 2085"/>
                  <a:gd name="T34" fmla="*/ 1742 w 3007"/>
                  <a:gd name="T35" fmla="*/ 1421 h 2085"/>
                  <a:gd name="T36" fmla="*/ 1308 w 3007"/>
                  <a:gd name="T37" fmla="*/ 1540 h 2085"/>
                  <a:gd name="T38" fmla="*/ 820 w 3007"/>
                  <a:gd name="T39" fmla="*/ 1709 h 2085"/>
                  <a:gd name="T40" fmla="*/ 282 w 3007"/>
                  <a:gd name="T41" fmla="*/ 1943 h 2085"/>
                  <a:gd name="T42" fmla="*/ 152 w 3007"/>
                  <a:gd name="T43" fmla="*/ 2085 h 2085"/>
                  <a:gd name="T44" fmla="*/ 386 w 3007"/>
                  <a:gd name="T45" fmla="*/ 1992 h 2085"/>
                  <a:gd name="T46" fmla="*/ 700 w 3007"/>
                  <a:gd name="T47" fmla="*/ 1834 h 2085"/>
                  <a:gd name="T48" fmla="*/ 1064 w 3007"/>
                  <a:gd name="T49" fmla="*/ 1693 h 2085"/>
                  <a:gd name="T50" fmla="*/ 1661 w 3007"/>
                  <a:gd name="T51" fmla="*/ 1497 h 2085"/>
                  <a:gd name="T52" fmla="*/ 1845 w 3007"/>
                  <a:gd name="T53" fmla="*/ 1442 h 2085"/>
                  <a:gd name="T54" fmla="*/ 2252 w 3007"/>
                  <a:gd name="T55" fmla="*/ 1339 h 2085"/>
                  <a:gd name="T56" fmla="*/ 2551 w 3007"/>
                  <a:gd name="T57" fmla="*/ 1263 h 2085"/>
                  <a:gd name="T58" fmla="*/ 2730 w 3007"/>
                  <a:gd name="T59" fmla="*/ 1214 h 2085"/>
                  <a:gd name="T60" fmla="*/ 2876 w 3007"/>
                  <a:gd name="T61" fmla="*/ 1170 h 2085"/>
                  <a:gd name="T62" fmla="*/ 2974 w 3007"/>
                  <a:gd name="T63" fmla="*/ 1132 h 2085"/>
                  <a:gd name="T64" fmla="*/ 3007 w 3007"/>
                  <a:gd name="T65" fmla="*/ 871 h 2085"/>
                  <a:gd name="T66" fmla="*/ 2860 w 3007"/>
                  <a:gd name="T67" fmla="*/ 844 h 2085"/>
                  <a:gd name="T68" fmla="*/ 2670 w 3007"/>
                  <a:gd name="T69" fmla="*/ 806 h 2085"/>
                  <a:gd name="T70" fmla="*/ 2458 w 3007"/>
                  <a:gd name="T71" fmla="*/ 757 h 2085"/>
                  <a:gd name="T72" fmla="*/ 2138 w 3007"/>
                  <a:gd name="T73" fmla="*/ 670 h 2085"/>
                  <a:gd name="T74" fmla="*/ 1959 w 3007"/>
                  <a:gd name="T75" fmla="*/ 604 h 2085"/>
                  <a:gd name="T76" fmla="*/ 1824 w 3007"/>
                  <a:gd name="T77" fmla="*/ 534 h 2085"/>
                  <a:gd name="T78" fmla="*/ 1769 w 3007"/>
                  <a:gd name="T79" fmla="*/ 474 h 2085"/>
                  <a:gd name="T80" fmla="*/ 1753 w 3007"/>
                  <a:gd name="T81" fmla="*/ 436 h 2085"/>
                  <a:gd name="T82" fmla="*/ 1780 w 3007"/>
                  <a:gd name="T83" fmla="*/ 381 h 2085"/>
                  <a:gd name="T84" fmla="*/ 1862 w 3007"/>
                  <a:gd name="T85" fmla="*/ 316 h 2085"/>
                  <a:gd name="T86" fmla="*/ 1986 w 3007"/>
                  <a:gd name="T87" fmla="*/ 267 h 2085"/>
                  <a:gd name="T88" fmla="*/ 2149 w 3007"/>
                  <a:gd name="T89" fmla="*/ 229 h 2085"/>
                  <a:gd name="T90" fmla="*/ 2431 w 3007"/>
                  <a:gd name="T91" fmla="*/ 180 h 2085"/>
                  <a:gd name="T92" fmla="*/ 2827 w 3007"/>
                  <a:gd name="T93" fmla="*/ 125 h 2085"/>
                  <a:gd name="T94" fmla="*/ 3007 w 3007"/>
                  <a:gd name="T95" fmla="*/ 87 h 2085"/>
                  <a:gd name="T96" fmla="*/ 2909 w 3007"/>
                  <a:gd name="T97" fmla="*/ 22 h 2085"/>
                  <a:gd name="T98" fmla="*/ 2676 w 3007"/>
                  <a:gd name="T99" fmla="*/ 66 h 2085"/>
                  <a:gd name="T100" fmla="*/ 2285 w 3007"/>
                  <a:gd name="T101" fmla="*/ 120 h 2085"/>
                  <a:gd name="T102" fmla="*/ 2030 w 3007"/>
                  <a:gd name="T103" fmla="*/ 158 h 2085"/>
                  <a:gd name="T104" fmla="*/ 1791 w 3007"/>
                  <a:gd name="T105" fmla="*/ 202 h 2085"/>
                  <a:gd name="T106" fmla="*/ 1601 w 3007"/>
                  <a:gd name="T107" fmla="*/ 261 h 2085"/>
                  <a:gd name="T108" fmla="*/ 1471 w 3007"/>
                  <a:gd name="T109" fmla="*/ 338 h 2085"/>
                  <a:gd name="T110" fmla="*/ 1438 w 3007"/>
                  <a:gd name="T111" fmla="*/ 387 h 2085"/>
                  <a:gd name="T112" fmla="*/ 1427 w 3007"/>
                  <a:gd name="T113" fmla="*/ 441 h 20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3007" h="2085">
                    <a:moveTo>
                      <a:pt x="1427" y="441"/>
                    </a:moveTo>
                    <a:lnTo>
                      <a:pt x="1433" y="474"/>
                    </a:lnTo>
                    <a:lnTo>
                      <a:pt x="1444" y="501"/>
                    </a:lnTo>
                    <a:lnTo>
                      <a:pt x="1460" y="528"/>
                    </a:lnTo>
                    <a:lnTo>
                      <a:pt x="1482" y="550"/>
                    </a:lnTo>
                    <a:lnTo>
                      <a:pt x="1541" y="593"/>
                    </a:lnTo>
                    <a:lnTo>
                      <a:pt x="1623" y="637"/>
                    </a:lnTo>
                    <a:lnTo>
                      <a:pt x="1715" y="670"/>
                    </a:lnTo>
                    <a:lnTo>
                      <a:pt x="1818" y="702"/>
                    </a:lnTo>
                    <a:lnTo>
                      <a:pt x="1927" y="735"/>
                    </a:lnTo>
                    <a:lnTo>
                      <a:pt x="2041" y="762"/>
                    </a:lnTo>
                    <a:lnTo>
                      <a:pt x="2155" y="789"/>
                    </a:lnTo>
                    <a:lnTo>
                      <a:pt x="2269" y="822"/>
                    </a:lnTo>
                    <a:lnTo>
                      <a:pt x="2372" y="849"/>
                    </a:lnTo>
                    <a:lnTo>
                      <a:pt x="2464" y="882"/>
                    </a:lnTo>
                    <a:lnTo>
                      <a:pt x="2551" y="920"/>
                    </a:lnTo>
                    <a:lnTo>
                      <a:pt x="2616" y="958"/>
                    </a:lnTo>
                    <a:lnTo>
                      <a:pt x="2638" y="980"/>
                    </a:lnTo>
                    <a:lnTo>
                      <a:pt x="2659" y="1007"/>
                    </a:lnTo>
                    <a:lnTo>
                      <a:pt x="2676" y="1029"/>
                    </a:lnTo>
                    <a:lnTo>
                      <a:pt x="2681" y="1056"/>
                    </a:lnTo>
                    <a:lnTo>
                      <a:pt x="2681" y="1083"/>
                    </a:lnTo>
                    <a:lnTo>
                      <a:pt x="2676" y="1105"/>
                    </a:lnTo>
                    <a:lnTo>
                      <a:pt x="2665" y="1127"/>
                    </a:lnTo>
                    <a:lnTo>
                      <a:pt x="2643" y="1149"/>
                    </a:lnTo>
                    <a:lnTo>
                      <a:pt x="2616" y="1170"/>
                    </a:lnTo>
                    <a:lnTo>
                      <a:pt x="2583" y="1187"/>
                    </a:lnTo>
                    <a:lnTo>
                      <a:pt x="2545" y="1208"/>
                    </a:lnTo>
                    <a:lnTo>
                      <a:pt x="2502" y="1225"/>
                    </a:lnTo>
                    <a:lnTo>
                      <a:pt x="2448" y="1241"/>
                    </a:lnTo>
                    <a:lnTo>
                      <a:pt x="2388" y="1257"/>
                    </a:lnTo>
                    <a:lnTo>
                      <a:pt x="2328" y="1274"/>
                    </a:lnTo>
                    <a:lnTo>
                      <a:pt x="2258" y="1290"/>
                    </a:lnTo>
                    <a:lnTo>
                      <a:pt x="2106" y="1328"/>
                    </a:lnTo>
                    <a:lnTo>
                      <a:pt x="1932" y="1372"/>
                    </a:lnTo>
                    <a:lnTo>
                      <a:pt x="1742" y="1421"/>
                    </a:lnTo>
                    <a:lnTo>
                      <a:pt x="1531" y="1475"/>
                    </a:lnTo>
                    <a:lnTo>
                      <a:pt x="1308" y="1540"/>
                    </a:lnTo>
                    <a:lnTo>
                      <a:pt x="1069" y="1617"/>
                    </a:lnTo>
                    <a:lnTo>
                      <a:pt x="820" y="1709"/>
                    </a:lnTo>
                    <a:lnTo>
                      <a:pt x="554" y="1818"/>
                    </a:lnTo>
                    <a:lnTo>
                      <a:pt x="282" y="1943"/>
                    </a:lnTo>
                    <a:lnTo>
                      <a:pt x="0" y="2085"/>
                    </a:lnTo>
                    <a:lnTo>
                      <a:pt x="152" y="2085"/>
                    </a:lnTo>
                    <a:lnTo>
                      <a:pt x="244" y="2074"/>
                    </a:lnTo>
                    <a:lnTo>
                      <a:pt x="386" y="1992"/>
                    </a:lnTo>
                    <a:lnTo>
                      <a:pt x="537" y="1910"/>
                    </a:lnTo>
                    <a:lnTo>
                      <a:pt x="700" y="1834"/>
                    </a:lnTo>
                    <a:lnTo>
                      <a:pt x="879" y="1763"/>
                    </a:lnTo>
                    <a:lnTo>
                      <a:pt x="1064" y="1693"/>
                    </a:lnTo>
                    <a:lnTo>
                      <a:pt x="1259" y="1622"/>
                    </a:lnTo>
                    <a:lnTo>
                      <a:pt x="1661" y="1497"/>
                    </a:lnTo>
                    <a:lnTo>
                      <a:pt x="1748" y="1470"/>
                    </a:lnTo>
                    <a:lnTo>
                      <a:pt x="1845" y="1442"/>
                    </a:lnTo>
                    <a:lnTo>
                      <a:pt x="2046" y="1393"/>
                    </a:lnTo>
                    <a:lnTo>
                      <a:pt x="2252" y="1339"/>
                    </a:lnTo>
                    <a:lnTo>
                      <a:pt x="2458" y="1285"/>
                    </a:lnTo>
                    <a:lnTo>
                      <a:pt x="2551" y="1263"/>
                    </a:lnTo>
                    <a:lnTo>
                      <a:pt x="2643" y="1236"/>
                    </a:lnTo>
                    <a:lnTo>
                      <a:pt x="2730" y="1214"/>
                    </a:lnTo>
                    <a:lnTo>
                      <a:pt x="2806" y="1192"/>
                    </a:lnTo>
                    <a:lnTo>
                      <a:pt x="2876" y="1170"/>
                    </a:lnTo>
                    <a:lnTo>
                      <a:pt x="2931" y="1149"/>
                    </a:lnTo>
                    <a:lnTo>
                      <a:pt x="2974" y="1132"/>
                    </a:lnTo>
                    <a:lnTo>
                      <a:pt x="3007" y="1116"/>
                    </a:lnTo>
                    <a:lnTo>
                      <a:pt x="3007" y="871"/>
                    </a:lnTo>
                    <a:lnTo>
                      <a:pt x="2941" y="860"/>
                    </a:lnTo>
                    <a:lnTo>
                      <a:pt x="2860" y="844"/>
                    </a:lnTo>
                    <a:lnTo>
                      <a:pt x="2773" y="827"/>
                    </a:lnTo>
                    <a:lnTo>
                      <a:pt x="2670" y="806"/>
                    </a:lnTo>
                    <a:lnTo>
                      <a:pt x="2567" y="784"/>
                    </a:lnTo>
                    <a:lnTo>
                      <a:pt x="2458" y="757"/>
                    </a:lnTo>
                    <a:lnTo>
                      <a:pt x="2241" y="702"/>
                    </a:lnTo>
                    <a:lnTo>
                      <a:pt x="2138" y="670"/>
                    </a:lnTo>
                    <a:lnTo>
                      <a:pt x="2046" y="637"/>
                    </a:lnTo>
                    <a:lnTo>
                      <a:pt x="1959" y="604"/>
                    </a:lnTo>
                    <a:lnTo>
                      <a:pt x="1883" y="566"/>
                    </a:lnTo>
                    <a:lnTo>
                      <a:pt x="1824" y="534"/>
                    </a:lnTo>
                    <a:lnTo>
                      <a:pt x="1780" y="495"/>
                    </a:lnTo>
                    <a:lnTo>
                      <a:pt x="1769" y="474"/>
                    </a:lnTo>
                    <a:lnTo>
                      <a:pt x="1758" y="457"/>
                    </a:lnTo>
                    <a:lnTo>
                      <a:pt x="1753" y="436"/>
                    </a:lnTo>
                    <a:lnTo>
                      <a:pt x="1758" y="419"/>
                    </a:lnTo>
                    <a:lnTo>
                      <a:pt x="1780" y="381"/>
                    </a:lnTo>
                    <a:lnTo>
                      <a:pt x="1813" y="343"/>
                    </a:lnTo>
                    <a:lnTo>
                      <a:pt x="1862" y="316"/>
                    </a:lnTo>
                    <a:lnTo>
                      <a:pt x="1921" y="289"/>
                    </a:lnTo>
                    <a:lnTo>
                      <a:pt x="1986" y="267"/>
                    </a:lnTo>
                    <a:lnTo>
                      <a:pt x="2062" y="245"/>
                    </a:lnTo>
                    <a:lnTo>
                      <a:pt x="2149" y="229"/>
                    </a:lnTo>
                    <a:lnTo>
                      <a:pt x="2236" y="213"/>
                    </a:lnTo>
                    <a:lnTo>
                      <a:pt x="2431" y="180"/>
                    </a:lnTo>
                    <a:lnTo>
                      <a:pt x="2627" y="158"/>
                    </a:lnTo>
                    <a:lnTo>
                      <a:pt x="2827" y="125"/>
                    </a:lnTo>
                    <a:lnTo>
                      <a:pt x="2920" y="109"/>
                    </a:lnTo>
                    <a:lnTo>
                      <a:pt x="3007" y="87"/>
                    </a:lnTo>
                    <a:lnTo>
                      <a:pt x="3007" y="0"/>
                    </a:lnTo>
                    <a:lnTo>
                      <a:pt x="2909" y="22"/>
                    </a:lnTo>
                    <a:lnTo>
                      <a:pt x="2795" y="44"/>
                    </a:lnTo>
                    <a:lnTo>
                      <a:pt x="2676" y="66"/>
                    </a:lnTo>
                    <a:lnTo>
                      <a:pt x="2551" y="82"/>
                    </a:lnTo>
                    <a:lnTo>
                      <a:pt x="2285" y="120"/>
                    </a:lnTo>
                    <a:lnTo>
                      <a:pt x="2155" y="136"/>
                    </a:lnTo>
                    <a:lnTo>
                      <a:pt x="2030" y="158"/>
                    </a:lnTo>
                    <a:lnTo>
                      <a:pt x="1905" y="174"/>
                    </a:lnTo>
                    <a:lnTo>
                      <a:pt x="1791" y="202"/>
                    </a:lnTo>
                    <a:lnTo>
                      <a:pt x="1688" y="229"/>
                    </a:lnTo>
                    <a:lnTo>
                      <a:pt x="1601" y="261"/>
                    </a:lnTo>
                    <a:lnTo>
                      <a:pt x="1525" y="300"/>
                    </a:lnTo>
                    <a:lnTo>
                      <a:pt x="1471" y="338"/>
                    </a:lnTo>
                    <a:lnTo>
                      <a:pt x="1455" y="359"/>
                    </a:lnTo>
                    <a:lnTo>
                      <a:pt x="1438" y="387"/>
                    </a:lnTo>
                    <a:lnTo>
                      <a:pt x="1427" y="414"/>
                    </a:lnTo>
                    <a:lnTo>
                      <a:pt x="1427" y="441"/>
                    </a:lnTo>
                    <a:lnTo>
                      <a:pt x="1427" y="441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45064" name="Freeform 8"/>
              <p:cNvSpPr>
                <a:spLocks/>
              </p:cNvSpPr>
              <p:nvPr/>
            </p:nvSpPr>
            <p:spPr bwMode="hidden">
              <a:xfrm>
                <a:off x="4501" y="2317"/>
                <a:ext cx="1248" cy="539"/>
              </a:xfrm>
              <a:custGeom>
                <a:avLst/>
                <a:gdLst>
                  <a:gd name="T0" fmla="*/ 0 w 1248"/>
                  <a:gd name="T1" fmla="*/ 332 h 539"/>
                  <a:gd name="T2" fmla="*/ 0 w 1248"/>
                  <a:gd name="T3" fmla="*/ 360 h 539"/>
                  <a:gd name="T4" fmla="*/ 5 w 1248"/>
                  <a:gd name="T5" fmla="*/ 387 h 539"/>
                  <a:gd name="T6" fmla="*/ 27 w 1248"/>
                  <a:gd name="T7" fmla="*/ 414 h 539"/>
                  <a:gd name="T8" fmla="*/ 54 w 1248"/>
                  <a:gd name="T9" fmla="*/ 436 h 539"/>
                  <a:gd name="T10" fmla="*/ 92 w 1248"/>
                  <a:gd name="T11" fmla="*/ 463 h 539"/>
                  <a:gd name="T12" fmla="*/ 141 w 1248"/>
                  <a:gd name="T13" fmla="*/ 490 h 539"/>
                  <a:gd name="T14" fmla="*/ 195 w 1248"/>
                  <a:gd name="T15" fmla="*/ 512 h 539"/>
                  <a:gd name="T16" fmla="*/ 255 w 1248"/>
                  <a:gd name="T17" fmla="*/ 539 h 539"/>
                  <a:gd name="T18" fmla="*/ 212 w 1248"/>
                  <a:gd name="T19" fmla="*/ 517 h 539"/>
                  <a:gd name="T20" fmla="*/ 179 w 1248"/>
                  <a:gd name="T21" fmla="*/ 490 h 539"/>
                  <a:gd name="T22" fmla="*/ 157 w 1248"/>
                  <a:gd name="T23" fmla="*/ 468 h 539"/>
                  <a:gd name="T24" fmla="*/ 141 w 1248"/>
                  <a:gd name="T25" fmla="*/ 447 h 539"/>
                  <a:gd name="T26" fmla="*/ 136 w 1248"/>
                  <a:gd name="T27" fmla="*/ 425 h 539"/>
                  <a:gd name="T28" fmla="*/ 136 w 1248"/>
                  <a:gd name="T29" fmla="*/ 403 h 539"/>
                  <a:gd name="T30" fmla="*/ 141 w 1248"/>
                  <a:gd name="T31" fmla="*/ 381 h 539"/>
                  <a:gd name="T32" fmla="*/ 157 w 1248"/>
                  <a:gd name="T33" fmla="*/ 365 h 539"/>
                  <a:gd name="T34" fmla="*/ 179 w 1248"/>
                  <a:gd name="T35" fmla="*/ 343 h 539"/>
                  <a:gd name="T36" fmla="*/ 201 w 1248"/>
                  <a:gd name="T37" fmla="*/ 327 h 539"/>
                  <a:gd name="T38" fmla="*/ 266 w 1248"/>
                  <a:gd name="T39" fmla="*/ 294 h 539"/>
                  <a:gd name="T40" fmla="*/ 353 w 1248"/>
                  <a:gd name="T41" fmla="*/ 262 h 539"/>
                  <a:gd name="T42" fmla="*/ 445 w 1248"/>
                  <a:gd name="T43" fmla="*/ 234 h 539"/>
                  <a:gd name="T44" fmla="*/ 554 w 1248"/>
                  <a:gd name="T45" fmla="*/ 213 h 539"/>
                  <a:gd name="T46" fmla="*/ 662 w 1248"/>
                  <a:gd name="T47" fmla="*/ 191 h 539"/>
                  <a:gd name="T48" fmla="*/ 890 w 1248"/>
                  <a:gd name="T49" fmla="*/ 153 h 539"/>
                  <a:gd name="T50" fmla="*/ 993 w 1248"/>
                  <a:gd name="T51" fmla="*/ 136 h 539"/>
                  <a:gd name="T52" fmla="*/ 1091 w 1248"/>
                  <a:gd name="T53" fmla="*/ 120 h 539"/>
                  <a:gd name="T54" fmla="*/ 1178 w 1248"/>
                  <a:gd name="T55" fmla="*/ 115 h 539"/>
                  <a:gd name="T56" fmla="*/ 1248 w 1248"/>
                  <a:gd name="T57" fmla="*/ 104 h 539"/>
                  <a:gd name="T58" fmla="*/ 1248 w 1248"/>
                  <a:gd name="T59" fmla="*/ 0 h 539"/>
                  <a:gd name="T60" fmla="*/ 1161 w 1248"/>
                  <a:gd name="T61" fmla="*/ 22 h 539"/>
                  <a:gd name="T62" fmla="*/ 1069 w 1248"/>
                  <a:gd name="T63" fmla="*/ 38 h 539"/>
                  <a:gd name="T64" fmla="*/ 874 w 1248"/>
                  <a:gd name="T65" fmla="*/ 71 h 539"/>
                  <a:gd name="T66" fmla="*/ 673 w 1248"/>
                  <a:gd name="T67" fmla="*/ 93 h 539"/>
                  <a:gd name="T68" fmla="*/ 483 w 1248"/>
                  <a:gd name="T69" fmla="*/ 126 h 539"/>
                  <a:gd name="T70" fmla="*/ 391 w 1248"/>
                  <a:gd name="T71" fmla="*/ 142 h 539"/>
                  <a:gd name="T72" fmla="*/ 309 w 1248"/>
                  <a:gd name="T73" fmla="*/ 158 h 539"/>
                  <a:gd name="T74" fmla="*/ 228 w 1248"/>
                  <a:gd name="T75" fmla="*/ 180 h 539"/>
                  <a:gd name="T76" fmla="*/ 163 w 1248"/>
                  <a:gd name="T77" fmla="*/ 202 h 539"/>
                  <a:gd name="T78" fmla="*/ 103 w 1248"/>
                  <a:gd name="T79" fmla="*/ 229 h 539"/>
                  <a:gd name="T80" fmla="*/ 54 w 1248"/>
                  <a:gd name="T81" fmla="*/ 256 h 539"/>
                  <a:gd name="T82" fmla="*/ 22 w 1248"/>
                  <a:gd name="T83" fmla="*/ 294 h 539"/>
                  <a:gd name="T84" fmla="*/ 0 w 1248"/>
                  <a:gd name="T85" fmla="*/ 332 h 539"/>
                  <a:gd name="T86" fmla="*/ 0 w 1248"/>
                  <a:gd name="T87" fmla="*/ 332 h 5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248" h="539">
                    <a:moveTo>
                      <a:pt x="0" y="332"/>
                    </a:moveTo>
                    <a:lnTo>
                      <a:pt x="0" y="360"/>
                    </a:lnTo>
                    <a:lnTo>
                      <a:pt x="5" y="387"/>
                    </a:lnTo>
                    <a:lnTo>
                      <a:pt x="27" y="414"/>
                    </a:lnTo>
                    <a:lnTo>
                      <a:pt x="54" y="436"/>
                    </a:lnTo>
                    <a:lnTo>
                      <a:pt x="92" y="463"/>
                    </a:lnTo>
                    <a:lnTo>
                      <a:pt x="141" y="490"/>
                    </a:lnTo>
                    <a:lnTo>
                      <a:pt x="195" y="512"/>
                    </a:lnTo>
                    <a:lnTo>
                      <a:pt x="255" y="539"/>
                    </a:lnTo>
                    <a:lnTo>
                      <a:pt x="212" y="517"/>
                    </a:lnTo>
                    <a:lnTo>
                      <a:pt x="179" y="490"/>
                    </a:lnTo>
                    <a:lnTo>
                      <a:pt x="157" y="468"/>
                    </a:lnTo>
                    <a:lnTo>
                      <a:pt x="141" y="447"/>
                    </a:lnTo>
                    <a:lnTo>
                      <a:pt x="136" y="425"/>
                    </a:lnTo>
                    <a:lnTo>
                      <a:pt x="136" y="403"/>
                    </a:lnTo>
                    <a:lnTo>
                      <a:pt x="141" y="381"/>
                    </a:lnTo>
                    <a:lnTo>
                      <a:pt x="157" y="365"/>
                    </a:lnTo>
                    <a:lnTo>
                      <a:pt x="179" y="343"/>
                    </a:lnTo>
                    <a:lnTo>
                      <a:pt x="201" y="327"/>
                    </a:lnTo>
                    <a:lnTo>
                      <a:pt x="266" y="294"/>
                    </a:lnTo>
                    <a:lnTo>
                      <a:pt x="353" y="262"/>
                    </a:lnTo>
                    <a:lnTo>
                      <a:pt x="445" y="234"/>
                    </a:lnTo>
                    <a:lnTo>
                      <a:pt x="554" y="213"/>
                    </a:lnTo>
                    <a:lnTo>
                      <a:pt x="662" y="191"/>
                    </a:lnTo>
                    <a:lnTo>
                      <a:pt x="890" y="153"/>
                    </a:lnTo>
                    <a:lnTo>
                      <a:pt x="993" y="136"/>
                    </a:lnTo>
                    <a:lnTo>
                      <a:pt x="1091" y="120"/>
                    </a:lnTo>
                    <a:lnTo>
                      <a:pt x="1178" y="115"/>
                    </a:lnTo>
                    <a:lnTo>
                      <a:pt x="1248" y="104"/>
                    </a:lnTo>
                    <a:lnTo>
                      <a:pt x="1248" y="0"/>
                    </a:lnTo>
                    <a:lnTo>
                      <a:pt x="1161" y="22"/>
                    </a:lnTo>
                    <a:lnTo>
                      <a:pt x="1069" y="38"/>
                    </a:lnTo>
                    <a:lnTo>
                      <a:pt x="874" y="71"/>
                    </a:lnTo>
                    <a:lnTo>
                      <a:pt x="673" y="93"/>
                    </a:lnTo>
                    <a:lnTo>
                      <a:pt x="483" y="126"/>
                    </a:lnTo>
                    <a:lnTo>
                      <a:pt x="391" y="142"/>
                    </a:lnTo>
                    <a:lnTo>
                      <a:pt x="309" y="158"/>
                    </a:lnTo>
                    <a:lnTo>
                      <a:pt x="228" y="180"/>
                    </a:lnTo>
                    <a:lnTo>
                      <a:pt x="163" y="202"/>
                    </a:lnTo>
                    <a:lnTo>
                      <a:pt x="103" y="229"/>
                    </a:lnTo>
                    <a:lnTo>
                      <a:pt x="54" y="256"/>
                    </a:lnTo>
                    <a:lnTo>
                      <a:pt x="22" y="294"/>
                    </a:lnTo>
                    <a:lnTo>
                      <a:pt x="0" y="332"/>
                    </a:lnTo>
                    <a:lnTo>
                      <a:pt x="0" y="33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87843"/>
                      <a:invGamma/>
                    </a:schemeClr>
                  </a:gs>
                  <a:gs pos="100000">
                    <a:schemeClr val="bg1"/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</p:grpSp>
        <p:sp>
          <p:nvSpPr>
            <p:cNvPr id="45065" name="Freeform 9"/>
            <p:cNvSpPr>
              <a:spLocks/>
            </p:cNvSpPr>
            <p:nvPr/>
          </p:nvSpPr>
          <p:spPr bwMode="hidden">
            <a:xfrm>
              <a:off x="3322" y="1341"/>
              <a:ext cx="1825" cy="1537"/>
            </a:xfrm>
            <a:custGeom>
              <a:avLst/>
              <a:gdLst>
                <a:gd name="T0" fmla="*/ 982 w 2296"/>
                <a:gd name="T1" fmla="*/ 1061 h 1469"/>
                <a:gd name="T2" fmla="*/ 1357 w 2296"/>
                <a:gd name="T3" fmla="*/ 1012 h 1469"/>
                <a:gd name="T4" fmla="*/ 1666 w 2296"/>
                <a:gd name="T5" fmla="*/ 957 h 1469"/>
                <a:gd name="T6" fmla="*/ 1916 w 2296"/>
                <a:gd name="T7" fmla="*/ 897 h 1469"/>
                <a:gd name="T8" fmla="*/ 2100 w 2296"/>
                <a:gd name="T9" fmla="*/ 832 h 1469"/>
                <a:gd name="T10" fmla="*/ 2220 w 2296"/>
                <a:gd name="T11" fmla="*/ 756 h 1469"/>
                <a:gd name="T12" fmla="*/ 2285 w 2296"/>
                <a:gd name="T13" fmla="*/ 669 h 1469"/>
                <a:gd name="T14" fmla="*/ 2290 w 2296"/>
                <a:gd name="T15" fmla="*/ 560 h 1469"/>
                <a:gd name="T16" fmla="*/ 2241 w 2296"/>
                <a:gd name="T17" fmla="*/ 457 h 1469"/>
                <a:gd name="T18" fmla="*/ 2144 w 2296"/>
                <a:gd name="T19" fmla="*/ 364 h 1469"/>
                <a:gd name="T20" fmla="*/ 2008 w 2296"/>
                <a:gd name="T21" fmla="*/ 277 h 1469"/>
                <a:gd name="T22" fmla="*/ 1769 w 2296"/>
                <a:gd name="T23" fmla="*/ 157 h 1469"/>
                <a:gd name="T24" fmla="*/ 1612 w 2296"/>
                <a:gd name="T25" fmla="*/ 92 h 1469"/>
                <a:gd name="T26" fmla="*/ 1476 w 2296"/>
                <a:gd name="T27" fmla="*/ 43 h 1469"/>
                <a:gd name="T28" fmla="*/ 1384 w 2296"/>
                <a:gd name="T29" fmla="*/ 10 h 1469"/>
                <a:gd name="T30" fmla="*/ 1346 w 2296"/>
                <a:gd name="T31" fmla="*/ 0 h 1469"/>
                <a:gd name="T32" fmla="*/ 1655 w 2296"/>
                <a:gd name="T33" fmla="*/ 119 h 1469"/>
                <a:gd name="T34" fmla="*/ 1948 w 2296"/>
                <a:gd name="T35" fmla="*/ 255 h 1469"/>
                <a:gd name="T36" fmla="*/ 2068 w 2296"/>
                <a:gd name="T37" fmla="*/ 326 h 1469"/>
                <a:gd name="T38" fmla="*/ 2171 w 2296"/>
                <a:gd name="T39" fmla="*/ 402 h 1469"/>
                <a:gd name="T40" fmla="*/ 2236 w 2296"/>
                <a:gd name="T41" fmla="*/ 478 h 1469"/>
                <a:gd name="T42" fmla="*/ 2263 w 2296"/>
                <a:gd name="T43" fmla="*/ 560 h 1469"/>
                <a:gd name="T44" fmla="*/ 2241 w 2296"/>
                <a:gd name="T45" fmla="*/ 636 h 1469"/>
                <a:gd name="T46" fmla="*/ 2171 w 2296"/>
                <a:gd name="T47" fmla="*/ 702 h 1469"/>
                <a:gd name="T48" fmla="*/ 2062 w 2296"/>
                <a:gd name="T49" fmla="*/ 756 h 1469"/>
                <a:gd name="T50" fmla="*/ 1921 w 2296"/>
                <a:gd name="T51" fmla="*/ 800 h 1469"/>
                <a:gd name="T52" fmla="*/ 1748 w 2296"/>
                <a:gd name="T53" fmla="*/ 843 h 1469"/>
                <a:gd name="T54" fmla="*/ 1351 w 2296"/>
                <a:gd name="T55" fmla="*/ 908 h 1469"/>
                <a:gd name="T56" fmla="*/ 923 w 2296"/>
                <a:gd name="T57" fmla="*/ 968 h 1469"/>
                <a:gd name="T58" fmla="*/ 521 w 2296"/>
                <a:gd name="T59" fmla="*/ 1028 h 1469"/>
                <a:gd name="T60" fmla="*/ 353 w 2296"/>
                <a:gd name="T61" fmla="*/ 1066 h 1469"/>
                <a:gd name="T62" fmla="*/ 206 w 2296"/>
                <a:gd name="T63" fmla="*/ 1104 h 1469"/>
                <a:gd name="T64" fmla="*/ 92 w 2296"/>
                <a:gd name="T65" fmla="*/ 1148 h 1469"/>
                <a:gd name="T66" fmla="*/ 22 w 2296"/>
                <a:gd name="T67" fmla="*/ 1202 h 1469"/>
                <a:gd name="T68" fmla="*/ 0 w 2296"/>
                <a:gd name="T69" fmla="*/ 1262 h 1469"/>
                <a:gd name="T70" fmla="*/ 27 w 2296"/>
                <a:gd name="T71" fmla="*/ 1327 h 1469"/>
                <a:gd name="T72" fmla="*/ 98 w 2296"/>
                <a:gd name="T73" fmla="*/ 1382 h 1469"/>
                <a:gd name="T74" fmla="*/ 196 w 2296"/>
                <a:gd name="T75" fmla="*/ 1425 h 1469"/>
                <a:gd name="T76" fmla="*/ 326 w 2296"/>
                <a:gd name="T77" fmla="*/ 1469 h 1469"/>
                <a:gd name="T78" fmla="*/ 217 w 2296"/>
                <a:gd name="T79" fmla="*/ 1414 h 1469"/>
                <a:gd name="T80" fmla="*/ 147 w 2296"/>
                <a:gd name="T81" fmla="*/ 1360 h 1469"/>
                <a:gd name="T82" fmla="*/ 120 w 2296"/>
                <a:gd name="T83" fmla="*/ 1306 h 1469"/>
                <a:gd name="T84" fmla="*/ 141 w 2296"/>
                <a:gd name="T85" fmla="*/ 1257 h 1469"/>
                <a:gd name="T86" fmla="*/ 212 w 2296"/>
                <a:gd name="T87" fmla="*/ 1208 h 1469"/>
                <a:gd name="T88" fmla="*/ 342 w 2296"/>
                <a:gd name="T89" fmla="*/ 1164 h 1469"/>
                <a:gd name="T90" fmla="*/ 527 w 2296"/>
                <a:gd name="T91" fmla="*/ 1121 h 1469"/>
                <a:gd name="T92" fmla="*/ 771 w 2296"/>
                <a:gd name="T93" fmla="*/ 1088 h 14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296" h="1469">
                  <a:moveTo>
                    <a:pt x="771" y="1088"/>
                  </a:moveTo>
                  <a:lnTo>
                    <a:pt x="982" y="1061"/>
                  </a:lnTo>
                  <a:lnTo>
                    <a:pt x="1178" y="1034"/>
                  </a:lnTo>
                  <a:lnTo>
                    <a:pt x="1357" y="1012"/>
                  </a:lnTo>
                  <a:lnTo>
                    <a:pt x="1520" y="985"/>
                  </a:lnTo>
                  <a:lnTo>
                    <a:pt x="1666" y="957"/>
                  </a:lnTo>
                  <a:lnTo>
                    <a:pt x="1796" y="930"/>
                  </a:lnTo>
                  <a:lnTo>
                    <a:pt x="1916" y="897"/>
                  </a:lnTo>
                  <a:lnTo>
                    <a:pt x="2013" y="870"/>
                  </a:lnTo>
                  <a:lnTo>
                    <a:pt x="2100" y="832"/>
                  </a:lnTo>
                  <a:lnTo>
                    <a:pt x="2171" y="800"/>
                  </a:lnTo>
                  <a:lnTo>
                    <a:pt x="2220" y="756"/>
                  </a:lnTo>
                  <a:lnTo>
                    <a:pt x="2263" y="712"/>
                  </a:lnTo>
                  <a:lnTo>
                    <a:pt x="2285" y="669"/>
                  </a:lnTo>
                  <a:lnTo>
                    <a:pt x="2296" y="614"/>
                  </a:lnTo>
                  <a:lnTo>
                    <a:pt x="2290" y="560"/>
                  </a:lnTo>
                  <a:lnTo>
                    <a:pt x="2269" y="500"/>
                  </a:lnTo>
                  <a:lnTo>
                    <a:pt x="2241" y="457"/>
                  </a:lnTo>
                  <a:lnTo>
                    <a:pt x="2198" y="408"/>
                  </a:lnTo>
                  <a:lnTo>
                    <a:pt x="2144" y="364"/>
                  </a:lnTo>
                  <a:lnTo>
                    <a:pt x="2079" y="321"/>
                  </a:lnTo>
                  <a:lnTo>
                    <a:pt x="2008" y="277"/>
                  </a:lnTo>
                  <a:lnTo>
                    <a:pt x="1927" y="234"/>
                  </a:lnTo>
                  <a:lnTo>
                    <a:pt x="1769" y="157"/>
                  </a:lnTo>
                  <a:lnTo>
                    <a:pt x="1688" y="125"/>
                  </a:lnTo>
                  <a:lnTo>
                    <a:pt x="1612" y="92"/>
                  </a:lnTo>
                  <a:lnTo>
                    <a:pt x="1536" y="65"/>
                  </a:lnTo>
                  <a:lnTo>
                    <a:pt x="1476" y="43"/>
                  </a:lnTo>
                  <a:lnTo>
                    <a:pt x="1422" y="27"/>
                  </a:lnTo>
                  <a:lnTo>
                    <a:pt x="1384" y="10"/>
                  </a:lnTo>
                  <a:lnTo>
                    <a:pt x="1357" y="5"/>
                  </a:lnTo>
                  <a:lnTo>
                    <a:pt x="1346" y="0"/>
                  </a:lnTo>
                  <a:lnTo>
                    <a:pt x="1498" y="54"/>
                  </a:lnTo>
                  <a:lnTo>
                    <a:pt x="1655" y="119"/>
                  </a:lnTo>
                  <a:lnTo>
                    <a:pt x="1807" y="185"/>
                  </a:lnTo>
                  <a:lnTo>
                    <a:pt x="1948" y="255"/>
                  </a:lnTo>
                  <a:lnTo>
                    <a:pt x="2013" y="288"/>
                  </a:lnTo>
                  <a:lnTo>
                    <a:pt x="2068" y="326"/>
                  </a:lnTo>
                  <a:lnTo>
                    <a:pt x="2122" y="364"/>
                  </a:lnTo>
                  <a:lnTo>
                    <a:pt x="2171" y="402"/>
                  </a:lnTo>
                  <a:lnTo>
                    <a:pt x="2209" y="440"/>
                  </a:lnTo>
                  <a:lnTo>
                    <a:pt x="2236" y="478"/>
                  </a:lnTo>
                  <a:lnTo>
                    <a:pt x="2252" y="522"/>
                  </a:lnTo>
                  <a:lnTo>
                    <a:pt x="2263" y="560"/>
                  </a:lnTo>
                  <a:lnTo>
                    <a:pt x="2258" y="598"/>
                  </a:lnTo>
                  <a:lnTo>
                    <a:pt x="2241" y="636"/>
                  </a:lnTo>
                  <a:lnTo>
                    <a:pt x="2214" y="669"/>
                  </a:lnTo>
                  <a:lnTo>
                    <a:pt x="2171" y="702"/>
                  </a:lnTo>
                  <a:lnTo>
                    <a:pt x="2122" y="729"/>
                  </a:lnTo>
                  <a:lnTo>
                    <a:pt x="2062" y="756"/>
                  </a:lnTo>
                  <a:lnTo>
                    <a:pt x="1997" y="778"/>
                  </a:lnTo>
                  <a:lnTo>
                    <a:pt x="1921" y="800"/>
                  </a:lnTo>
                  <a:lnTo>
                    <a:pt x="1834" y="821"/>
                  </a:lnTo>
                  <a:lnTo>
                    <a:pt x="1748" y="843"/>
                  </a:lnTo>
                  <a:lnTo>
                    <a:pt x="1552" y="876"/>
                  </a:lnTo>
                  <a:lnTo>
                    <a:pt x="1351" y="908"/>
                  </a:lnTo>
                  <a:lnTo>
                    <a:pt x="1134" y="941"/>
                  </a:lnTo>
                  <a:lnTo>
                    <a:pt x="923" y="968"/>
                  </a:lnTo>
                  <a:lnTo>
                    <a:pt x="716" y="995"/>
                  </a:lnTo>
                  <a:lnTo>
                    <a:pt x="521" y="1028"/>
                  </a:lnTo>
                  <a:lnTo>
                    <a:pt x="434" y="1044"/>
                  </a:lnTo>
                  <a:lnTo>
                    <a:pt x="353" y="1066"/>
                  </a:lnTo>
                  <a:lnTo>
                    <a:pt x="277" y="1082"/>
                  </a:lnTo>
                  <a:lnTo>
                    <a:pt x="206" y="1104"/>
                  </a:lnTo>
                  <a:lnTo>
                    <a:pt x="147" y="1126"/>
                  </a:lnTo>
                  <a:lnTo>
                    <a:pt x="92" y="1148"/>
                  </a:lnTo>
                  <a:lnTo>
                    <a:pt x="54" y="1175"/>
                  </a:lnTo>
                  <a:lnTo>
                    <a:pt x="22" y="1202"/>
                  </a:lnTo>
                  <a:lnTo>
                    <a:pt x="6" y="1229"/>
                  </a:lnTo>
                  <a:lnTo>
                    <a:pt x="0" y="1262"/>
                  </a:lnTo>
                  <a:lnTo>
                    <a:pt x="11" y="1295"/>
                  </a:lnTo>
                  <a:lnTo>
                    <a:pt x="27" y="1327"/>
                  </a:lnTo>
                  <a:lnTo>
                    <a:pt x="54" y="1355"/>
                  </a:lnTo>
                  <a:lnTo>
                    <a:pt x="98" y="1382"/>
                  </a:lnTo>
                  <a:lnTo>
                    <a:pt x="141" y="1404"/>
                  </a:lnTo>
                  <a:lnTo>
                    <a:pt x="196" y="1425"/>
                  </a:lnTo>
                  <a:lnTo>
                    <a:pt x="261" y="1447"/>
                  </a:lnTo>
                  <a:lnTo>
                    <a:pt x="326" y="1469"/>
                  </a:lnTo>
                  <a:lnTo>
                    <a:pt x="266" y="1442"/>
                  </a:lnTo>
                  <a:lnTo>
                    <a:pt x="217" y="1414"/>
                  </a:lnTo>
                  <a:lnTo>
                    <a:pt x="174" y="1387"/>
                  </a:lnTo>
                  <a:lnTo>
                    <a:pt x="147" y="1360"/>
                  </a:lnTo>
                  <a:lnTo>
                    <a:pt x="125" y="1333"/>
                  </a:lnTo>
                  <a:lnTo>
                    <a:pt x="120" y="1306"/>
                  </a:lnTo>
                  <a:lnTo>
                    <a:pt x="125" y="1278"/>
                  </a:lnTo>
                  <a:lnTo>
                    <a:pt x="141" y="1257"/>
                  </a:lnTo>
                  <a:lnTo>
                    <a:pt x="174" y="1229"/>
                  </a:lnTo>
                  <a:lnTo>
                    <a:pt x="212" y="1208"/>
                  </a:lnTo>
                  <a:lnTo>
                    <a:pt x="272" y="1186"/>
                  </a:lnTo>
                  <a:lnTo>
                    <a:pt x="342" y="1164"/>
                  </a:lnTo>
                  <a:lnTo>
                    <a:pt x="423" y="1142"/>
                  </a:lnTo>
                  <a:lnTo>
                    <a:pt x="527" y="1121"/>
                  </a:lnTo>
                  <a:lnTo>
                    <a:pt x="641" y="1104"/>
                  </a:lnTo>
                  <a:lnTo>
                    <a:pt x="771" y="1088"/>
                  </a:lnTo>
                  <a:lnTo>
                    <a:pt x="771" y="108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45066" name="Freeform 10"/>
            <p:cNvSpPr>
              <a:spLocks/>
            </p:cNvSpPr>
            <p:nvPr/>
          </p:nvSpPr>
          <p:spPr bwMode="hidden">
            <a:xfrm>
              <a:off x="0" y="0"/>
              <a:ext cx="5758" cy="1776"/>
            </a:xfrm>
            <a:custGeom>
              <a:avLst/>
              <a:gdLst>
                <a:gd name="T0" fmla="*/ 0 w 5740"/>
                <a:gd name="T1" fmla="*/ 0 h 1906"/>
                <a:gd name="T2" fmla="*/ 0 w 5740"/>
                <a:gd name="T3" fmla="*/ 1906 h 1906"/>
                <a:gd name="T4" fmla="*/ 5740 w 5740"/>
                <a:gd name="T5" fmla="*/ 1906 h 1906"/>
                <a:gd name="T6" fmla="*/ 5740 w 5740"/>
                <a:gd name="T7" fmla="*/ 0 h 1906"/>
                <a:gd name="T8" fmla="*/ 0 w 5740"/>
                <a:gd name="T9" fmla="*/ 0 h 1906"/>
                <a:gd name="T10" fmla="*/ 0 w 5740"/>
                <a:gd name="T11" fmla="*/ 0 h 19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40" h="1906">
                  <a:moveTo>
                    <a:pt x="0" y="0"/>
                  </a:moveTo>
                  <a:lnTo>
                    <a:pt x="0" y="1906"/>
                  </a:lnTo>
                  <a:lnTo>
                    <a:pt x="5740" y="1906"/>
                  </a:lnTo>
                  <a:lnTo>
                    <a:pt x="574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</p:grpSp>
      <p:sp>
        <p:nvSpPr>
          <p:cNvPr id="45067" name="Rectangle 11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736725"/>
            <a:ext cx="7772400" cy="1920875"/>
          </a:xfrm>
        </p:spPr>
        <p:txBody>
          <a:bodyPr/>
          <a:lstStyle>
            <a:lvl1pPr>
              <a:defRPr sz="6000"/>
            </a:lvl1pPr>
          </a:lstStyle>
          <a:p>
            <a:pPr lvl="0"/>
            <a:r>
              <a:rPr lang="cs-CZ" noProof="0" smtClean="0"/>
              <a:t>Klepnutím lze upravit styl předlohy nadpisů.</a:t>
            </a:r>
          </a:p>
        </p:txBody>
      </p:sp>
      <p:sp>
        <p:nvSpPr>
          <p:cNvPr id="45068" name="Rectangle 12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cs-CZ" noProof="0" smtClean="0"/>
              <a:t>Klepnutím lze upravit styl předlohy podnadpisů.</a:t>
            </a:r>
          </a:p>
        </p:txBody>
      </p:sp>
      <p:sp>
        <p:nvSpPr>
          <p:cNvPr id="45069" name="Rectangle 13"/>
          <p:cNvSpPr>
            <a:spLocks noGrp="1" noChangeArrowheads="1"/>
          </p:cNvSpPr>
          <p:nvPr>
            <p:ph type="dt" sz="quarter" idx="2"/>
          </p:nvPr>
        </p:nvSpPr>
        <p:spPr>
          <a:xfrm>
            <a:off x="457200" y="6248400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5070" name="Rectangle 14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25157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5071" name="Rectangle 15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254750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F539D04A-1028-4826-BF8F-E4641586AAB9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45B548DA-211E-4A77-BC61-E2E77DDCC1AA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874290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4872B525-4822-45F2-81A6-FCD8615F2547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439871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10B7C517-FAE2-4AFA-8D3A-31163F6EA283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7" name="Zástupný symbol pro zápatí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24758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6A43BCC8-79EF-4EF6-A4D4-8BE86C48E230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9" name="Zástupný symbol pro zápatí 8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32051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C6D82A76-DFFA-4647-ADF6-49079E73115F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57996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542AE530-FF69-4400-95F4-095345F124C5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038044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5E493599-FDD0-4C44-BD66-13C2297FFF9D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7" name="Zástupný symbol pro zápatí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262490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0D195114-519A-41A9-8EFD-E73096703E4F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7" name="Zástupný symbol pro zápatí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762581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BB6A7448-E1EA-4129-85CE-6A979672B9F8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076716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1AC1597F-964C-4610-B88C-4EA52AE6FE3B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87840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5157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cs-CZ"/>
          </a:p>
        </p:txBody>
      </p:sp>
      <p:sp>
        <p:nvSpPr>
          <p:cNvPr id="44035" name="Rectangle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DFAE81CF-0B48-4539-A267-F42E60A48ECC}" type="slidenum">
              <a:rPr lang="cs-CZ"/>
              <a:pPr/>
              <a:t>‹#›</a:t>
            </a:fld>
            <a:endParaRPr lang="cs-CZ"/>
          </a:p>
        </p:txBody>
      </p:sp>
      <p:grpSp>
        <p:nvGrpSpPr>
          <p:cNvPr id="44036" name="Group 4"/>
          <p:cNvGrpSpPr>
            <a:grpSpLocks/>
          </p:cNvGrpSpPr>
          <p:nvPr/>
        </p:nvGrpSpPr>
        <p:grpSpPr bwMode="auto">
          <a:xfrm>
            <a:off x="0" y="0"/>
            <a:ext cx="9140825" cy="6850063"/>
            <a:chOff x="0" y="0"/>
            <a:chExt cx="5758" cy="4315"/>
          </a:xfrm>
        </p:grpSpPr>
        <p:grpSp>
          <p:nvGrpSpPr>
            <p:cNvPr id="44037" name="Group 5"/>
            <p:cNvGrpSpPr>
              <a:grpSpLocks/>
            </p:cNvGrpSpPr>
            <p:nvPr userDrawn="1"/>
          </p:nvGrpSpPr>
          <p:grpSpPr bwMode="auto">
            <a:xfrm>
              <a:off x="1728" y="2230"/>
              <a:ext cx="4027" cy="2085"/>
              <a:chOff x="1728" y="2230"/>
              <a:chExt cx="4027" cy="2085"/>
            </a:xfrm>
          </p:grpSpPr>
          <p:sp>
            <p:nvSpPr>
              <p:cNvPr id="44038" name="Freeform 6"/>
              <p:cNvSpPr>
                <a:spLocks/>
              </p:cNvSpPr>
              <p:nvPr/>
            </p:nvSpPr>
            <p:spPr bwMode="hidden">
              <a:xfrm>
                <a:off x="1728" y="2644"/>
                <a:ext cx="2882" cy="1671"/>
              </a:xfrm>
              <a:custGeom>
                <a:avLst/>
                <a:gdLst>
                  <a:gd name="T0" fmla="*/ 2740 w 2882"/>
                  <a:gd name="T1" fmla="*/ 528 h 1671"/>
                  <a:gd name="T2" fmla="*/ 2632 w 2882"/>
                  <a:gd name="T3" fmla="*/ 484 h 1671"/>
                  <a:gd name="T4" fmla="*/ 2480 w 2882"/>
                  <a:gd name="T5" fmla="*/ 424 h 1671"/>
                  <a:gd name="T6" fmla="*/ 2203 w 2882"/>
                  <a:gd name="T7" fmla="*/ 343 h 1671"/>
                  <a:gd name="T8" fmla="*/ 1970 w 2882"/>
                  <a:gd name="T9" fmla="*/ 277 h 1671"/>
                  <a:gd name="T10" fmla="*/ 1807 w 2882"/>
                  <a:gd name="T11" fmla="*/ 212 h 1671"/>
                  <a:gd name="T12" fmla="*/ 1693 w 2882"/>
                  <a:gd name="T13" fmla="*/ 152 h 1671"/>
                  <a:gd name="T14" fmla="*/ 1628 w 2882"/>
                  <a:gd name="T15" fmla="*/ 103 h 1671"/>
                  <a:gd name="T16" fmla="*/ 1590 w 2882"/>
                  <a:gd name="T17" fmla="*/ 60 h 1671"/>
                  <a:gd name="T18" fmla="*/ 1579 w 2882"/>
                  <a:gd name="T19" fmla="*/ 27 h 1671"/>
                  <a:gd name="T20" fmla="*/ 1585 w 2882"/>
                  <a:gd name="T21" fmla="*/ 0 h 1671"/>
                  <a:gd name="T22" fmla="*/ 1557 w 2882"/>
                  <a:gd name="T23" fmla="*/ 49 h 1671"/>
                  <a:gd name="T24" fmla="*/ 1568 w 2882"/>
                  <a:gd name="T25" fmla="*/ 98 h 1671"/>
                  <a:gd name="T26" fmla="*/ 1617 w 2882"/>
                  <a:gd name="T27" fmla="*/ 141 h 1671"/>
                  <a:gd name="T28" fmla="*/ 1688 w 2882"/>
                  <a:gd name="T29" fmla="*/ 185 h 1671"/>
                  <a:gd name="T30" fmla="*/ 1791 w 2882"/>
                  <a:gd name="T31" fmla="*/ 228 h 1671"/>
                  <a:gd name="T32" fmla="*/ 2040 w 2882"/>
                  <a:gd name="T33" fmla="*/ 310 h 1671"/>
                  <a:gd name="T34" fmla="*/ 2285 w 2882"/>
                  <a:gd name="T35" fmla="*/ 381 h 1671"/>
                  <a:gd name="T36" fmla="*/ 2464 w 2882"/>
                  <a:gd name="T37" fmla="*/ 435 h 1671"/>
                  <a:gd name="T38" fmla="*/ 2605 w 2882"/>
                  <a:gd name="T39" fmla="*/ 484 h 1671"/>
                  <a:gd name="T40" fmla="*/ 2708 w 2882"/>
                  <a:gd name="T41" fmla="*/ 528 h 1671"/>
                  <a:gd name="T42" fmla="*/ 2768 w 2882"/>
                  <a:gd name="T43" fmla="*/ 560 h 1671"/>
                  <a:gd name="T44" fmla="*/ 2795 w 2882"/>
                  <a:gd name="T45" fmla="*/ 593 h 1671"/>
                  <a:gd name="T46" fmla="*/ 2795 w 2882"/>
                  <a:gd name="T47" fmla="*/ 642 h 1671"/>
                  <a:gd name="T48" fmla="*/ 2762 w 2882"/>
                  <a:gd name="T49" fmla="*/ 691 h 1671"/>
                  <a:gd name="T50" fmla="*/ 2692 w 2882"/>
                  <a:gd name="T51" fmla="*/ 735 h 1671"/>
                  <a:gd name="T52" fmla="*/ 2589 w 2882"/>
                  <a:gd name="T53" fmla="*/ 778 h 1671"/>
                  <a:gd name="T54" fmla="*/ 2458 w 2882"/>
                  <a:gd name="T55" fmla="*/ 822 h 1671"/>
                  <a:gd name="T56" fmla="*/ 2301 w 2882"/>
                  <a:gd name="T57" fmla="*/ 865 h 1671"/>
                  <a:gd name="T58" fmla="*/ 2030 w 2882"/>
                  <a:gd name="T59" fmla="*/ 930 h 1671"/>
                  <a:gd name="T60" fmla="*/ 1606 w 2882"/>
                  <a:gd name="T61" fmla="*/ 1034 h 1671"/>
                  <a:gd name="T62" fmla="*/ 1145 w 2882"/>
                  <a:gd name="T63" fmla="*/ 1164 h 1671"/>
                  <a:gd name="T64" fmla="*/ 673 w 2882"/>
                  <a:gd name="T65" fmla="*/ 1328 h 1671"/>
                  <a:gd name="T66" fmla="*/ 217 w 2882"/>
                  <a:gd name="T67" fmla="*/ 1545 h 1671"/>
                  <a:gd name="T68" fmla="*/ 353 w 2882"/>
                  <a:gd name="T69" fmla="*/ 1671 h 1671"/>
                  <a:gd name="T70" fmla="*/ 754 w 2882"/>
                  <a:gd name="T71" fmla="*/ 1469 h 1671"/>
                  <a:gd name="T72" fmla="*/ 1145 w 2882"/>
                  <a:gd name="T73" fmla="*/ 1311 h 1671"/>
                  <a:gd name="T74" fmla="*/ 1519 w 2882"/>
                  <a:gd name="T75" fmla="*/ 1186 h 1671"/>
                  <a:gd name="T76" fmla="*/ 1861 w 2882"/>
                  <a:gd name="T77" fmla="*/ 1083 h 1671"/>
                  <a:gd name="T78" fmla="*/ 2165 w 2882"/>
                  <a:gd name="T79" fmla="*/ 1007 h 1671"/>
                  <a:gd name="T80" fmla="*/ 2426 w 2882"/>
                  <a:gd name="T81" fmla="*/ 947 h 1671"/>
                  <a:gd name="T82" fmla="*/ 2626 w 2882"/>
                  <a:gd name="T83" fmla="*/ 892 h 1671"/>
                  <a:gd name="T84" fmla="*/ 2762 w 2882"/>
                  <a:gd name="T85" fmla="*/ 838 h 1671"/>
                  <a:gd name="T86" fmla="*/ 2827 w 2882"/>
                  <a:gd name="T87" fmla="*/ 794 h 1671"/>
                  <a:gd name="T88" fmla="*/ 2865 w 2882"/>
                  <a:gd name="T89" fmla="*/ 745 h 1671"/>
                  <a:gd name="T90" fmla="*/ 2882 w 2882"/>
                  <a:gd name="T91" fmla="*/ 702 h 1671"/>
                  <a:gd name="T92" fmla="*/ 2854 w 2882"/>
                  <a:gd name="T93" fmla="*/ 620 h 1671"/>
                  <a:gd name="T94" fmla="*/ 2800 w 2882"/>
                  <a:gd name="T95" fmla="*/ 560 h 1671"/>
                  <a:gd name="T96" fmla="*/ 2773 w 2882"/>
                  <a:gd name="T97" fmla="*/ 544 h 16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2882" h="1671">
                    <a:moveTo>
                      <a:pt x="2773" y="544"/>
                    </a:moveTo>
                    <a:lnTo>
                      <a:pt x="2740" y="528"/>
                    </a:lnTo>
                    <a:lnTo>
                      <a:pt x="2692" y="506"/>
                    </a:lnTo>
                    <a:lnTo>
                      <a:pt x="2632" y="484"/>
                    </a:lnTo>
                    <a:lnTo>
                      <a:pt x="2561" y="457"/>
                    </a:lnTo>
                    <a:lnTo>
                      <a:pt x="2480" y="424"/>
                    </a:lnTo>
                    <a:lnTo>
                      <a:pt x="2388" y="397"/>
                    </a:lnTo>
                    <a:lnTo>
                      <a:pt x="2203" y="343"/>
                    </a:lnTo>
                    <a:lnTo>
                      <a:pt x="2078" y="310"/>
                    </a:lnTo>
                    <a:lnTo>
                      <a:pt x="1970" y="277"/>
                    </a:lnTo>
                    <a:lnTo>
                      <a:pt x="1878" y="245"/>
                    </a:lnTo>
                    <a:lnTo>
                      <a:pt x="1807" y="212"/>
                    </a:lnTo>
                    <a:lnTo>
                      <a:pt x="1742" y="179"/>
                    </a:lnTo>
                    <a:lnTo>
                      <a:pt x="1693" y="152"/>
                    </a:lnTo>
                    <a:lnTo>
                      <a:pt x="1655" y="125"/>
                    </a:lnTo>
                    <a:lnTo>
                      <a:pt x="1628" y="103"/>
                    </a:lnTo>
                    <a:lnTo>
                      <a:pt x="1606" y="81"/>
                    </a:lnTo>
                    <a:lnTo>
                      <a:pt x="1590" y="60"/>
                    </a:lnTo>
                    <a:lnTo>
                      <a:pt x="1585" y="43"/>
                    </a:lnTo>
                    <a:lnTo>
                      <a:pt x="1579" y="27"/>
                    </a:lnTo>
                    <a:lnTo>
                      <a:pt x="1585" y="5"/>
                    </a:lnTo>
                    <a:lnTo>
                      <a:pt x="1585" y="0"/>
                    </a:lnTo>
                    <a:lnTo>
                      <a:pt x="1568" y="27"/>
                    </a:lnTo>
                    <a:lnTo>
                      <a:pt x="1557" y="49"/>
                    </a:lnTo>
                    <a:lnTo>
                      <a:pt x="1557" y="76"/>
                    </a:lnTo>
                    <a:lnTo>
                      <a:pt x="1568" y="98"/>
                    </a:lnTo>
                    <a:lnTo>
                      <a:pt x="1590" y="120"/>
                    </a:lnTo>
                    <a:lnTo>
                      <a:pt x="1617" y="141"/>
                    </a:lnTo>
                    <a:lnTo>
                      <a:pt x="1650" y="163"/>
                    </a:lnTo>
                    <a:lnTo>
                      <a:pt x="1688" y="185"/>
                    </a:lnTo>
                    <a:lnTo>
                      <a:pt x="1737" y="207"/>
                    </a:lnTo>
                    <a:lnTo>
                      <a:pt x="1791" y="228"/>
                    </a:lnTo>
                    <a:lnTo>
                      <a:pt x="1905" y="267"/>
                    </a:lnTo>
                    <a:lnTo>
                      <a:pt x="2040" y="310"/>
                    </a:lnTo>
                    <a:lnTo>
                      <a:pt x="2182" y="348"/>
                    </a:lnTo>
                    <a:lnTo>
                      <a:pt x="2285" y="381"/>
                    </a:lnTo>
                    <a:lnTo>
                      <a:pt x="2382" y="408"/>
                    </a:lnTo>
                    <a:lnTo>
                      <a:pt x="2464" y="435"/>
                    </a:lnTo>
                    <a:lnTo>
                      <a:pt x="2540" y="462"/>
                    </a:lnTo>
                    <a:lnTo>
                      <a:pt x="2605" y="484"/>
                    </a:lnTo>
                    <a:lnTo>
                      <a:pt x="2659" y="506"/>
                    </a:lnTo>
                    <a:lnTo>
                      <a:pt x="2708" y="528"/>
                    </a:lnTo>
                    <a:lnTo>
                      <a:pt x="2740" y="544"/>
                    </a:lnTo>
                    <a:lnTo>
                      <a:pt x="2768" y="560"/>
                    </a:lnTo>
                    <a:lnTo>
                      <a:pt x="2784" y="577"/>
                    </a:lnTo>
                    <a:lnTo>
                      <a:pt x="2795" y="593"/>
                    </a:lnTo>
                    <a:lnTo>
                      <a:pt x="2800" y="615"/>
                    </a:lnTo>
                    <a:lnTo>
                      <a:pt x="2795" y="642"/>
                    </a:lnTo>
                    <a:lnTo>
                      <a:pt x="2784" y="664"/>
                    </a:lnTo>
                    <a:lnTo>
                      <a:pt x="2762" y="691"/>
                    </a:lnTo>
                    <a:lnTo>
                      <a:pt x="2730" y="713"/>
                    </a:lnTo>
                    <a:lnTo>
                      <a:pt x="2692" y="735"/>
                    </a:lnTo>
                    <a:lnTo>
                      <a:pt x="2643" y="756"/>
                    </a:lnTo>
                    <a:lnTo>
                      <a:pt x="2589" y="778"/>
                    </a:lnTo>
                    <a:lnTo>
                      <a:pt x="2529" y="800"/>
                    </a:lnTo>
                    <a:lnTo>
                      <a:pt x="2458" y="822"/>
                    </a:lnTo>
                    <a:lnTo>
                      <a:pt x="2382" y="843"/>
                    </a:lnTo>
                    <a:lnTo>
                      <a:pt x="2301" y="865"/>
                    </a:lnTo>
                    <a:lnTo>
                      <a:pt x="2214" y="887"/>
                    </a:lnTo>
                    <a:lnTo>
                      <a:pt x="2030" y="930"/>
                    </a:lnTo>
                    <a:lnTo>
                      <a:pt x="1823" y="979"/>
                    </a:lnTo>
                    <a:lnTo>
                      <a:pt x="1606" y="1034"/>
                    </a:lnTo>
                    <a:lnTo>
                      <a:pt x="1378" y="1094"/>
                    </a:lnTo>
                    <a:lnTo>
                      <a:pt x="1145" y="1164"/>
                    </a:lnTo>
                    <a:lnTo>
                      <a:pt x="912" y="1241"/>
                    </a:lnTo>
                    <a:lnTo>
                      <a:pt x="673" y="1328"/>
                    </a:lnTo>
                    <a:lnTo>
                      <a:pt x="440" y="1431"/>
                    </a:lnTo>
                    <a:lnTo>
                      <a:pt x="217" y="1545"/>
                    </a:lnTo>
                    <a:lnTo>
                      <a:pt x="0" y="1671"/>
                    </a:lnTo>
                    <a:lnTo>
                      <a:pt x="353" y="1671"/>
                    </a:lnTo>
                    <a:lnTo>
                      <a:pt x="554" y="1567"/>
                    </a:lnTo>
                    <a:lnTo>
                      <a:pt x="754" y="1469"/>
                    </a:lnTo>
                    <a:lnTo>
                      <a:pt x="955" y="1388"/>
                    </a:lnTo>
                    <a:lnTo>
                      <a:pt x="1145" y="1311"/>
                    </a:lnTo>
                    <a:lnTo>
                      <a:pt x="1335" y="1241"/>
                    </a:lnTo>
                    <a:lnTo>
                      <a:pt x="1519" y="1186"/>
                    </a:lnTo>
                    <a:lnTo>
                      <a:pt x="1693" y="1132"/>
                    </a:lnTo>
                    <a:lnTo>
                      <a:pt x="1861" y="1083"/>
                    </a:lnTo>
                    <a:lnTo>
                      <a:pt x="2019" y="1045"/>
                    </a:lnTo>
                    <a:lnTo>
                      <a:pt x="2165" y="1007"/>
                    </a:lnTo>
                    <a:lnTo>
                      <a:pt x="2301" y="974"/>
                    </a:lnTo>
                    <a:lnTo>
                      <a:pt x="2426" y="947"/>
                    </a:lnTo>
                    <a:lnTo>
                      <a:pt x="2534" y="914"/>
                    </a:lnTo>
                    <a:lnTo>
                      <a:pt x="2626" y="892"/>
                    </a:lnTo>
                    <a:lnTo>
                      <a:pt x="2702" y="865"/>
                    </a:lnTo>
                    <a:lnTo>
                      <a:pt x="2762" y="838"/>
                    </a:lnTo>
                    <a:lnTo>
                      <a:pt x="2800" y="816"/>
                    </a:lnTo>
                    <a:lnTo>
                      <a:pt x="2827" y="794"/>
                    </a:lnTo>
                    <a:lnTo>
                      <a:pt x="2849" y="767"/>
                    </a:lnTo>
                    <a:lnTo>
                      <a:pt x="2865" y="745"/>
                    </a:lnTo>
                    <a:lnTo>
                      <a:pt x="2876" y="724"/>
                    </a:lnTo>
                    <a:lnTo>
                      <a:pt x="2882" y="702"/>
                    </a:lnTo>
                    <a:lnTo>
                      <a:pt x="2876" y="658"/>
                    </a:lnTo>
                    <a:lnTo>
                      <a:pt x="2854" y="620"/>
                    </a:lnTo>
                    <a:lnTo>
                      <a:pt x="2833" y="588"/>
                    </a:lnTo>
                    <a:lnTo>
                      <a:pt x="2800" y="560"/>
                    </a:lnTo>
                    <a:lnTo>
                      <a:pt x="2773" y="544"/>
                    </a:lnTo>
                    <a:lnTo>
                      <a:pt x="2773" y="54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44039" name="Freeform 7"/>
              <p:cNvSpPr>
                <a:spLocks/>
              </p:cNvSpPr>
              <p:nvPr/>
            </p:nvSpPr>
            <p:spPr bwMode="hidden">
              <a:xfrm>
                <a:off x="4170" y="2671"/>
                <a:ext cx="1259" cy="811"/>
              </a:xfrm>
              <a:custGeom>
                <a:avLst/>
                <a:gdLst>
                  <a:gd name="T0" fmla="*/ 1259 w 1259"/>
                  <a:gd name="T1" fmla="*/ 615 h 811"/>
                  <a:gd name="T2" fmla="*/ 1248 w 1259"/>
                  <a:gd name="T3" fmla="*/ 588 h 811"/>
                  <a:gd name="T4" fmla="*/ 1237 w 1259"/>
                  <a:gd name="T5" fmla="*/ 566 h 811"/>
                  <a:gd name="T6" fmla="*/ 1216 w 1259"/>
                  <a:gd name="T7" fmla="*/ 539 h 811"/>
                  <a:gd name="T8" fmla="*/ 1188 w 1259"/>
                  <a:gd name="T9" fmla="*/ 517 h 811"/>
                  <a:gd name="T10" fmla="*/ 1123 w 1259"/>
                  <a:gd name="T11" fmla="*/ 479 h 811"/>
                  <a:gd name="T12" fmla="*/ 1042 w 1259"/>
                  <a:gd name="T13" fmla="*/ 441 h 811"/>
                  <a:gd name="T14" fmla="*/ 944 w 1259"/>
                  <a:gd name="T15" fmla="*/ 408 h 811"/>
                  <a:gd name="T16" fmla="*/ 841 w 1259"/>
                  <a:gd name="T17" fmla="*/ 381 h 811"/>
                  <a:gd name="T18" fmla="*/ 727 w 1259"/>
                  <a:gd name="T19" fmla="*/ 348 h 811"/>
                  <a:gd name="T20" fmla="*/ 613 w 1259"/>
                  <a:gd name="T21" fmla="*/ 321 h 811"/>
                  <a:gd name="T22" fmla="*/ 499 w 1259"/>
                  <a:gd name="T23" fmla="*/ 294 h 811"/>
                  <a:gd name="T24" fmla="*/ 391 w 1259"/>
                  <a:gd name="T25" fmla="*/ 261 h 811"/>
                  <a:gd name="T26" fmla="*/ 288 w 1259"/>
                  <a:gd name="T27" fmla="*/ 229 h 811"/>
                  <a:gd name="T28" fmla="*/ 195 w 1259"/>
                  <a:gd name="T29" fmla="*/ 196 h 811"/>
                  <a:gd name="T30" fmla="*/ 119 w 1259"/>
                  <a:gd name="T31" fmla="*/ 152 h 811"/>
                  <a:gd name="T32" fmla="*/ 54 w 1259"/>
                  <a:gd name="T33" fmla="*/ 109 h 811"/>
                  <a:gd name="T34" fmla="*/ 33 w 1259"/>
                  <a:gd name="T35" fmla="*/ 87 h 811"/>
                  <a:gd name="T36" fmla="*/ 16 w 1259"/>
                  <a:gd name="T37" fmla="*/ 60 h 811"/>
                  <a:gd name="T38" fmla="*/ 5 w 1259"/>
                  <a:gd name="T39" fmla="*/ 33 h 811"/>
                  <a:gd name="T40" fmla="*/ 0 w 1259"/>
                  <a:gd name="T41" fmla="*/ 0 h 811"/>
                  <a:gd name="T42" fmla="*/ 0 w 1259"/>
                  <a:gd name="T43" fmla="*/ 6 h 811"/>
                  <a:gd name="T44" fmla="*/ 0 w 1259"/>
                  <a:gd name="T45" fmla="*/ 11 h 811"/>
                  <a:gd name="T46" fmla="*/ 0 w 1259"/>
                  <a:gd name="T47" fmla="*/ 38 h 811"/>
                  <a:gd name="T48" fmla="*/ 5 w 1259"/>
                  <a:gd name="T49" fmla="*/ 60 h 811"/>
                  <a:gd name="T50" fmla="*/ 16 w 1259"/>
                  <a:gd name="T51" fmla="*/ 87 h 811"/>
                  <a:gd name="T52" fmla="*/ 33 w 1259"/>
                  <a:gd name="T53" fmla="*/ 114 h 811"/>
                  <a:gd name="T54" fmla="*/ 54 w 1259"/>
                  <a:gd name="T55" fmla="*/ 142 h 811"/>
                  <a:gd name="T56" fmla="*/ 87 w 1259"/>
                  <a:gd name="T57" fmla="*/ 174 h 811"/>
                  <a:gd name="T58" fmla="*/ 125 w 1259"/>
                  <a:gd name="T59" fmla="*/ 207 h 811"/>
                  <a:gd name="T60" fmla="*/ 179 w 1259"/>
                  <a:gd name="T61" fmla="*/ 240 h 811"/>
                  <a:gd name="T62" fmla="*/ 244 w 1259"/>
                  <a:gd name="T63" fmla="*/ 278 h 811"/>
                  <a:gd name="T64" fmla="*/ 326 w 1259"/>
                  <a:gd name="T65" fmla="*/ 310 h 811"/>
                  <a:gd name="T66" fmla="*/ 418 w 1259"/>
                  <a:gd name="T67" fmla="*/ 348 h 811"/>
                  <a:gd name="T68" fmla="*/ 526 w 1259"/>
                  <a:gd name="T69" fmla="*/ 381 h 811"/>
                  <a:gd name="T70" fmla="*/ 657 w 1259"/>
                  <a:gd name="T71" fmla="*/ 414 h 811"/>
                  <a:gd name="T72" fmla="*/ 749 w 1259"/>
                  <a:gd name="T73" fmla="*/ 435 h 811"/>
                  <a:gd name="T74" fmla="*/ 830 w 1259"/>
                  <a:gd name="T75" fmla="*/ 463 h 811"/>
                  <a:gd name="T76" fmla="*/ 901 w 1259"/>
                  <a:gd name="T77" fmla="*/ 490 h 811"/>
                  <a:gd name="T78" fmla="*/ 966 w 1259"/>
                  <a:gd name="T79" fmla="*/ 512 h 811"/>
                  <a:gd name="T80" fmla="*/ 1015 w 1259"/>
                  <a:gd name="T81" fmla="*/ 539 h 811"/>
                  <a:gd name="T82" fmla="*/ 1053 w 1259"/>
                  <a:gd name="T83" fmla="*/ 566 h 811"/>
                  <a:gd name="T84" fmla="*/ 1080 w 1259"/>
                  <a:gd name="T85" fmla="*/ 593 h 811"/>
                  <a:gd name="T86" fmla="*/ 1102 w 1259"/>
                  <a:gd name="T87" fmla="*/ 620 h 811"/>
                  <a:gd name="T88" fmla="*/ 1112 w 1259"/>
                  <a:gd name="T89" fmla="*/ 648 h 811"/>
                  <a:gd name="T90" fmla="*/ 1118 w 1259"/>
                  <a:gd name="T91" fmla="*/ 675 h 811"/>
                  <a:gd name="T92" fmla="*/ 1112 w 1259"/>
                  <a:gd name="T93" fmla="*/ 697 h 811"/>
                  <a:gd name="T94" fmla="*/ 1096 w 1259"/>
                  <a:gd name="T95" fmla="*/ 724 h 811"/>
                  <a:gd name="T96" fmla="*/ 1080 w 1259"/>
                  <a:gd name="T97" fmla="*/ 746 h 811"/>
                  <a:gd name="T98" fmla="*/ 1053 w 1259"/>
                  <a:gd name="T99" fmla="*/ 767 h 811"/>
                  <a:gd name="T100" fmla="*/ 1015 w 1259"/>
                  <a:gd name="T101" fmla="*/ 789 h 811"/>
                  <a:gd name="T102" fmla="*/ 977 w 1259"/>
                  <a:gd name="T103" fmla="*/ 811 h 811"/>
                  <a:gd name="T104" fmla="*/ 1047 w 1259"/>
                  <a:gd name="T105" fmla="*/ 789 h 811"/>
                  <a:gd name="T106" fmla="*/ 1107 w 1259"/>
                  <a:gd name="T107" fmla="*/ 767 h 811"/>
                  <a:gd name="T108" fmla="*/ 1156 w 1259"/>
                  <a:gd name="T109" fmla="*/ 746 h 811"/>
                  <a:gd name="T110" fmla="*/ 1199 w 1259"/>
                  <a:gd name="T111" fmla="*/ 724 h 811"/>
                  <a:gd name="T112" fmla="*/ 1226 w 1259"/>
                  <a:gd name="T113" fmla="*/ 702 h 811"/>
                  <a:gd name="T114" fmla="*/ 1248 w 1259"/>
                  <a:gd name="T115" fmla="*/ 675 h 811"/>
                  <a:gd name="T116" fmla="*/ 1259 w 1259"/>
                  <a:gd name="T117" fmla="*/ 648 h 811"/>
                  <a:gd name="T118" fmla="*/ 1259 w 1259"/>
                  <a:gd name="T119" fmla="*/ 615 h 811"/>
                  <a:gd name="T120" fmla="*/ 1259 w 1259"/>
                  <a:gd name="T121" fmla="*/ 615 h 8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259" h="811">
                    <a:moveTo>
                      <a:pt x="1259" y="615"/>
                    </a:moveTo>
                    <a:lnTo>
                      <a:pt x="1248" y="588"/>
                    </a:lnTo>
                    <a:lnTo>
                      <a:pt x="1237" y="566"/>
                    </a:lnTo>
                    <a:lnTo>
                      <a:pt x="1216" y="539"/>
                    </a:lnTo>
                    <a:lnTo>
                      <a:pt x="1188" y="517"/>
                    </a:lnTo>
                    <a:lnTo>
                      <a:pt x="1123" y="479"/>
                    </a:lnTo>
                    <a:lnTo>
                      <a:pt x="1042" y="441"/>
                    </a:lnTo>
                    <a:lnTo>
                      <a:pt x="944" y="408"/>
                    </a:lnTo>
                    <a:lnTo>
                      <a:pt x="841" y="381"/>
                    </a:lnTo>
                    <a:lnTo>
                      <a:pt x="727" y="348"/>
                    </a:lnTo>
                    <a:lnTo>
                      <a:pt x="613" y="321"/>
                    </a:lnTo>
                    <a:lnTo>
                      <a:pt x="499" y="294"/>
                    </a:lnTo>
                    <a:lnTo>
                      <a:pt x="391" y="261"/>
                    </a:lnTo>
                    <a:lnTo>
                      <a:pt x="288" y="229"/>
                    </a:lnTo>
                    <a:lnTo>
                      <a:pt x="195" y="196"/>
                    </a:lnTo>
                    <a:lnTo>
                      <a:pt x="119" y="152"/>
                    </a:lnTo>
                    <a:lnTo>
                      <a:pt x="54" y="109"/>
                    </a:lnTo>
                    <a:lnTo>
                      <a:pt x="33" y="87"/>
                    </a:lnTo>
                    <a:lnTo>
                      <a:pt x="16" y="60"/>
                    </a:lnTo>
                    <a:lnTo>
                      <a:pt x="5" y="33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11"/>
                    </a:lnTo>
                    <a:lnTo>
                      <a:pt x="0" y="38"/>
                    </a:lnTo>
                    <a:lnTo>
                      <a:pt x="5" y="60"/>
                    </a:lnTo>
                    <a:lnTo>
                      <a:pt x="16" y="87"/>
                    </a:lnTo>
                    <a:lnTo>
                      <a:pt x="33" y="114"/>
                    </a:lnTo>
                    <a:lnTo>
                      <a:pt x="54" y="142"/>
                    </a:lnTo>
                    <a:lnTo>
                      <a:pt x="87" y="174"/>
                    </a:lnTo>
                    <a:lnTo>
                      <a:pt x="125" y="207"/>
                    </a:lnTo>
                    <a:lnTo>
                      <a:pt x="179" y="240"/>
                    </a:lnTo>
                    <a:lnTo>
                      <a:pt x="244" y="278"/>
                    </a:lnTo>
                    <a:lnTo>
                      <a:pt x="326" y="310"/>
                    </a:lnTo>
                    <a:lnTo>
                      <a:pt x="418" y="348"/>
                    </a:lnTo>
                    <a:lnTo>
                      <a:pt x="526" y="381"/>
                    </a:lnTo>
                    <a:lnTo>
                      <a:pt x="657" y="414"/>
                    </a:lnTo>
                    <a:lnTo>
                      <a:pt x="749" y="435"/>
                    </a:lnTo>
                    <a:lnTo>
                      <a:pt x="830" y="463"/>
                    </a:lnTo>
                    <a:lnTo>
                      <a:pt x="901" y="490"/>
                    </a:lnTo>
                    <a:lnTo>
                      <a:pt x="966" y="512"/>
                    </a:lnTo>
                    <a:lnTo>
                      <a:pt x="1015" y="539"/>
                    </a:lnTo>
                    <a:lnTo>
                      <a:pt x="1053" y="566"/>
                    </a:lnTo>
                    <a:lnTo>
                      <a:pt x="1080" y="593"/>
                    </a:lnTo>
                    <a:lnTo>
                      <a:pt x="1102" y="620"/>
                    </a:lnTo>
                    <a:lnTo>
                      <a:pt x="1112" y="648"/>
                    </a:lnTo>
                    <a:lnTo>
                      <a:pt x="1118" y="675"/>
                    </a:lnTo>
                    <a:lnTo>
                      <a:pt x="1112" y="697"/>
                    </a:lnTo>
                    <a:lnTo>
                      <a:pt x="1096" y="724"/>
                    </a:lnTo>
                    <a:lnTo>
                      <a:pt x="1080" y="746"/>
                    </a:lnTo>
                    <a:lnTo>
                      <a:pt x="1053" y="767"/>
                    </a:lnTo>
                    <a:lnTo>
                      <a:pt x="1015" y="789"/>
                    </a:lnTo>
                    <a:lnTo>
                      <a:pt x="977" y="811"/>
                    </a:lnTo>
                    <a:lnTo>
                      <a:pt x="1047" y="789"/>
                    </a:lnTo>
                    <a:lnTo>
                      <a:pt x="1107" y="767"/>
                    </a:lnTo>
                    <a:lnTo>
                      <a:pt x="1156" y="746"/>
                    </a:lnTo>
                    <a:lnTo>
                      <a:pt x="1199" y="724"/>
                    </a:lnTo>
                    <a:lnTo>
                      <a:pt x="1226" y="702"/>
                    </a:lnTo>
                    <a:lnTo>
                      <a:pt x="1248" y="675"/>
                    </a:lnTo>
                    <a:lnTo>
                      <a:pt x="1259" y="648"/>
                    </a:lnTo>
                    <a:lnTo>
                      <a:pt x="1259" y="615"/>
                    </a:lnTo>
                    <a:lnTo>
                      <a:pt x="1259" y="61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44040" name="Freeform 8"/>
              <p:cNvSpPr>
                <a:spLocks/>
              </p:cNvSpPr>
              <p:nvPr/>
            </p:nvSpPr>
            <p:spPr bwMode="hidden">
              <a:xfrm>
                <a:off x="2900" y="3346"/>
                <a:ext cx="2849" cy="969"/>
              </a:xfrm>
              <a:custGeom>
                <a:avLst/>
                <a:gdLst>
                  <a:gd name="T0" fmla="*/ 92 w 2849"/>
                  <a:gd name="T1" fmla="*/ 958 h 969"/>
                  <a:gd name="T2" fmla="*/ 0 w 2849"/>
                  <a:gd name="T3" fmla="*/ 969 h 969"/>
                  <a:gd name="T4" fmla="*/ 391 w 2849"/>
                  <a:gd name="T5" fmla="*/ 969 h 969"/>
                  <a:gd name="T6" fmla="*/ 434 w 2849"/>
                  <a:gd name="T7" fmla="*/ 947 h 969"/>
                  <a:gd name="T8" fmla="*/ 483 w 2849"/>
                  <a:gd name="T9" fmla="*/ 914 h 969"/>
                  <a:gd name="T10" fmla="*/ 554 w 2849"/>
                  <a:gd name="T11" fmla="*/ 876 h 969"/>
                  <a:gd name="T12" fmla="*/ 635 w 2849"/>
                  <a:gd name="T13" fmla="*/ 838 h 969"/>
                  <a:gd name="T14" fmla="*/ 727 w 2849"/>
                  <a:gd name="T15" fmla="*/ 794 h 969"/>
                  <a:gd name="T16" fmla="*/ 836 w 2849"/>
                  <a:gd name="T17" fmla="*/ 745 h 969"/>
                  <a:gd name="T18" fmla="*/ 961 w 2849"/>
                  <a:gd name="T19" fmla="*/ 696 h 969"/>
                  <a:gd name="T20" fmla="*/ 1102 w 2849"/>
                  <a:gd name="T21" fmla="*/ 642 h 969"/>
                  <a:gd name="T22" fmla="*/ 1259 w 2849"/>
                  <a:gd name="T23" fmla="*/ 582 h 969"/>
                  <a:gd name="T24" fmla="*/ 1433 w 2849"/>
                  <a:gd name="T25" fmla="*/ 522 h 969"/>
                  <a:gd name="T26" fmla="*/ 1623 w 2849"/>
                  <a:gd name="T27" fmla="*/ 462 h 969"/>
                  <a:gd name="T28" fmla="*/ 1829 w 2849"/>
                  <a:gd name="T29" fmla="*/ 403 h 969"/>
                  <a:gd name="T30" fmla="*/ 2057 w 2849"/>
                  <a:gd name="T31" fmla="*/ 343 h 969"/>
                  <a:gd name="T32" fmla="*/ 2301 w 2849"/>
                  <a:gd name="T33" fmla="*/ 283 h 969"/>
                  <a:gd name="T34" fmla="*/ 2567 w 2849"/>
                  <a:gd name="T35" fmla="*/ 223 h 969"/>
                  <a:gd name="T36" fmla="*/ 2849 w 2849"/>
                  <a:gd name="T37" fmla="*/ 163 h 969"/>
                  <a:gd name="T38" fmla="*/ 2849 w 2849"/>
                  <a:gd name="T39" fmla="*/ 0 h 969"/>
                  <a:gd name="T40" fmla="*/ 2817 w 2849"/>
                  <a:gd name="T41" fmla="*/ 16 h 969"/>
                  <a:gd name="T42" fmla="*/ 2773 w 2849"/>
                  <a:gd name="T43" fmla="*/ 33 h 969"/>
                  <a:gd name="T44" fmla="*/ 2719 w 2849"/>
                  <a:gd name="T45" fmla="*/ 54 h 969"/>
                  <a:gd name="T46" fmla="*/ 2648 w 2849"/>
                  <a:gd name="T47" fmla="*/ 76 h 969"/>
                  <a:gd name="T48" fmla="*/ 2572 w 2849"/>
                  <a:gd name="T49" fmla="*/ 98 h 969"/>
                  <a:gd name="T50" fmla="*/ 2491 w 2849"/>
                  <a:gd name="T51" fmla="*/ 120 h 969"/>
                  <a:gd name="T52" fmla="*/ 2399 w 2849"/>
                  <a:gd name="T53" fmla="*/ 147 h 969"/>
                  <a:gd name="T54" fmla="*/ 2301 w 2849"/>
                  <a:gd name="T55" fmla="*/ 169 h 969"/>
                  <a:gd name="T56" fmla="*/ 2095 w 2849"/>
                  <a:gd name="T57" fmla="*/ 223 h 969"/>
                  <a:gd name="T58" fmla="*/ 1889 w 2849"/>
                  <a:gd name="T59" fmla="*/ 277 h 969"/>
                  <a:gd name="T60" fmla="*/ 1688 w 2849"/>
                  <a:gd name="T61" fmla="*/ 326 h 969"/>
                  <a:gd name="T62" fmla="*/ 1590 w 2849"/>
                  <a:gd name="T63" fmla="*/ 354 h 969"/>
                  <a:gd name="T64" fmla="*/ 1503 w 2849"/>
                  <a:gd name="T65" fmla="*/ 381 h 969"/>
                  <a:gd name="T66" fmla="*/ 1107 w 2849"/>
                  <a:gd name="T67" fmla="*/ 506 h 969"/>
                  <a:gd name="T68" fmla="*/ 912 w 2849"/>
                  <a:gd name="T69" fmla="*/ 577 h 969"/>
                  <a:gd name="T70" fmla="*/ 727 w 2849"/>
                  <a:gd name="T71" fmla="*/ 647 h 969"/>
                  <a:gd name="T72" fmla="*/ 548 w 2849"/>
                  <a:gd name="T73" fmla="*/ 718 h 969"/>
                  <a:gd name="T74" fmla="*/ 380 w 2849"/>
                  <a:gd name="T75" fmla="*/ 794 h 969"/>
                  <a:gd name="T76" fmla="*/ 228 w 2849"/>
                  <a:gd name="T77" fmla="*/ 876 h 969"/>
                  <a:gd name="T78" fmla="*/ 92 w 2849"/>
                  <a:gd name="T79" fmla="*/ 958 h 969"/>
                  <a:gd name="T80" fmla="*/ 92 w 2849"/>
                  <a:gd name="T81" fmla="*/ 958 h 9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2849" h="969">
                    <a:moveTo>
                      <a:pt x="92" y="958"/>
                    </a:moveTo>
                    <a:lnTo>
                      <a:pt x="0" y="969"/>
                    </a:lnTo>
                    <a:lnTo>
                      <a:pt x="391" y="969"/>
                    </a:lnTo>
                    <a:lnTo>
                      <a:pt x="434" y="947"/>
                    </a:lnTo>
                    <a:lnTo>
                      <a:pt x="483" y="914"/>
                    </a:lnTo>
                    <a:lnTo>
                      <a:pt x="554" y="876"/>
                    </a:lnTo>
                    <a:lnTo>
                      <a:pt x="635" y="838"/>
                    </a:lnTo>
                    <a:lnTo>
                      <a:pt x="727" y="794"/>
                    </a:lnTo>
                    <a:lnTo>
                      <a:pt x="836" y="745"/>
                    </a:lnTo>
                    <a:lnTo>
                      <a:pt x="961" y="696"/>
                    </a:lnTo>
                    <a:lnTo>
                      <a:pt x="1102" y="642"/>
                    </a:lnTo>
                    <a:lnTo>
                      <a:pt x="1259" y="582"/>
                    </a:lnTo>
                    <a:lnTo>
                      <a:pt x="1433" y="522"/>
                    </a:lnTo>
                    <a:lnTo>
                      <a:pt x="1623" y="462"/>
                    </a:lnTo>
                    <a:lnTo>
                      <a:pt x="1829" y="403"/>
                    </a:lnTo>
                    <a:lnTo>
                      <a:pt x="2057" y="343"/>
                    </a:lnTo>
                    <a:lnTo>
                      <a:pt x="2301" y="283"/>
                    </a:lnTo>
                    <a:lnTo>
                      <a:pt x="2567" y="223"/>
                    </a:lnTo>
                    <a:lnTo>
                      <a:pt x="2849" y="163"/>
                    </a:lnTo>
                    <a:lnTo>
                      <a:pt x="2849" y="0"/>
                    </a:lnTo>
                    <a:lnTo>
                      <a:pt x="2817" y="16"/>
                    </a:lnTo>
                    <a:lnTo>
                      <a:pt x="2773" y="33"/>
                    </a:lnTo>
                    <a:lnTo>
                      <a:pt x="2719" y="54"/>
                    </a:lnTo>
                    <a:lnTo>
                      <a:pt x="2648" y="76"/>
                    </a:lnTo>
                    <a:lnTo>
                      <a:pt x="2572" y="98"/>
                    </a:lnTo>
                    <a:lnTo>
                      <a:pt x="2491" y="120"/>
                    </a:lnTo>
                    <a:lnTo>
                      <a:pt x="2399" y="147"/>
                    </a:lnTo>
                    <a:lnTo>
                      <a:pt x="2301" y="169"/>
                    </a:lnTo>
                    <a:lnTo>
                      <a:pt x="2095" y="223"/>
                    </a:lnTo>
                    <a:lnTo>
                      <a:pt x="1889" y="277"/>
                    </a:lnTo>
                    <a:lnTo>
                      <a:pt x="1688" y="326"/>
                    </a:lnTo>
                    <a:lnTo>
                      <a:pt x="1590" y="354"/>
                    </a:lnTo>
                    <a:lnTo>
                      <a:pt x="1503" y="381"/>
                    </a:lnTo>
                    <a:lnTo>
                      <a:pt x="1107" y="506"/>
                    </a:lnTo>
                    <a:lnTo>
                      <a:pt x="912" y="577"/>
                    </a:lnTo>
                    <a:lnTo>
                      <a:pt x="727" y="647"/>
                    </a:lnTo>
                    <a:lnTo>
                      <a:pt x="548" y="718"/>
                    </a:lnTo>
                    <a:lnTo>
                      <a:pt x="380" y="794"/>
                    </a:lnTo>
                    <a:lnTo>
                      <a:pt x="228" y="876"/>
                    </a:lnTo>
                    <a:lnTo>
                      <a:pt x="92" y="958"/>
                    </a:lnTo>
                    <a:lnTo>
                      <a:pt x="92" y="95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81961"/>
                      <a:invGamma/>
                    </a:schemeClr>
                  </a:gs>
                  <a:gs pos="100000">
                    <a:schemeClr val="bg1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44041" name="Freeform 9"/>
              <p:cNvSpPr>
                <a:spLocks/>
              </p:cNvSpPr>
              <p:nvPr/>
            </p:nvSpPr>
            <p:spPr bwMode="hidden">
              <a:xfrm>
                <a:off x="2748" y="2230"/>
                <a:ext cx="3007" cy="2085"/>
              </a:xfrm>
              <a:custGeom>
                <a:avLst/>
                <a:gdLst>
                  <a:gd name="T0" fmla="*/ 1433 w 3007"/>
                  <a:gd name="T1" fmla="*/ 474 h 2085"/>
                  <a:gd name="T2" fmla="*/ 1460 w 3007"/>
                  <a:gd name="T3" fmla="*/ 528 h 2085"/>
                  <a:gd name="T4" fmla="*/ 1541 w 3007"/>
                  <a:gd name="T5" fmla="*/ 593 h 2085"/>
                  <a:gd name="T6" fmla="*/ 1715 w 3007"/>
                  <a:gd name="T7" fmla="*/ 670 h 2085"/>
                  <a:gd name="T8" fmla="*/ 1927 w 3007"/>
                  <a:gd name="T9" fmla="*/ 735 h 2085"/>
                  <a:gd name="T10" fmla="*/ 2155 w 3007"/>
                  <a:gd name="T11" fmla="*/ 789 h 2085"/>
                  <a:gd name="T12" fmla="*/ 2372 w 3007"/>
                  <a:gd name="T13" fmla="*/ 849 h 2085"/>
                  <a:gd name="T14" fmla="*/ 2551 w 3007"/>
                  <a:gd name="T15" fmla="*/ 920 h 2085"/>
                  <a:gd name="T16" fmla="*/ 2638 w 3007"/>
                  <a:gd name="T17" fmla="*/ 980 h 2085"/>
                  <a:gd name="T18" fmla="*/ 2676 w 3007"/>
                  <a:gd name="T19" fmla="*/ 1029 h 2085"/>
                  <a:gd name="T20" fmla="*/ 2681 w 3007"/>
                  <a:gd name="T21" fmla="*/ 1083 h 2085"/>
                  <a:gd name="T22" fmla="*/ 2665 w 3007"/>
                  <a:gd name="T23" fmla="*/ 1127 h 2085"/>
                  <a:gd name="T24" fmla="*/ 2616 w 3007"/>
                  <a:gd name="T25" fmla="*/ 1170 h 2085"/>
                  <a:gd name="T26" fmla="*/ 2545 w 3007"/>
                  <a:gd name="T27" fmla="*/ 1208 h 2085"/>
                  <a:gd name="T28" fmla="*/ 2448 w 3007"/>
                  <a:gd name="T29" fmla="*/ 1241 h 2085"/>
                  <a:gd name="T30" fmla="*/ 2328 w 3007"/>
                  <a:gd name="T31" fmla="*/ 1274 h 2085"/>
                  <a:gd name="T32" fmla="*/ 2106 w 3007"/>
                  <a:gd name="T33" fmla="*/ 1328 h 2085"/>
                  <a:gd name="T34" fmla="*/ 1742 w 3007"/>
                  <a:gd name="T35" fmla="*/ 1421 h 2085"/>
                  <a:gd name="T36" fmla="*/ 1308 w 3007"/>
                  <a:gd name="T37" fmla="*/ 1540 h 2085"/>
                  <a:gd name="T38" fmla="*/ 820 w 3007"/>
                  <a:gd name="T39" fmla="*/ 1709 h 2085"/>
                  <a:gd name="T40" fmla="*/ 282 w 3007"/>
                  <a:gd name="T41" fmla="*/ 1943 h 2085"/>
                  <a:gd name="T42" fmla="*/ 152 w 3007"/>
                  <a:gd name="T43" fmla="*/ 2085 h 2085"/>
                  <a:gd name="T44" fmla="*/ 386 w 3007"/>
                  <a:gd name="T45" fmla="*/ 1992 h 2085"/>
                  <a:gd name="T46" fmla="*/ 700 w 3007"/>
                  <a:gd name="T47" fmla="*/ 1834 h 2085"/>
                  <a:gd name="T48" fmla="*/ 1064 w 3007"/>
                  <a:gd name="T49" fmla="*/ 1693 h 2085"/>
                  <a:gd name="T50" fmla="*/ 1661 w 3007"/>
                  <a:gd name="T51" fmla="*/ 1497 h 2085"/>
                  <a:gd name="T52" fmla="*/ 1845 w 3007"/>
                  <a:gd name="T53" fmla="*/ 1442 h 2085"/>
                  <a:gd name="T54" fmla="*/ 2252 w 3007"/>
                  <a:gd name="T55" fmla="*/ 1339 h 2085"/>
                  <a:gd name="T56" fmla="*/ 2551 w 3007"/>
                  <a:gd name="T57" fmla="*/ 1263 h 2085"/>
                  <a:gd name="T58" fmla="*/ 2730 w 3007"/>
                  <a:gd name="T59" fmla="*/ 1214 h 2085"/>
                  <a:gd name="T60" fmla="*/ 2876 w 3007"/>
                  <a:gd name="T61" fmla="*/ 1170 h 2085"/>
                  <a:gd name="T62" fmla="*/ 2974 w 3007"/>
                  <a:gd name="T63" fmla="*/ 1132 h 2085"/>
                  <a:gd name="T64" fmla="*/ 3007 w 3007"/>
                  <a:gd name="T65" fmla="*/ 871 h 2085"/>
                  <a:gd name="T66" fmla="*/ 2860 w 3007"/>
                  <a:gd name="T67" fmla="*/ 844 h 2085"/>
                  <a:gd name="T68" fmla="*/ 2670 w 3007"/>
                  <a:gd name="T69" fmla="*/ 806 h 2085"/>
                  <a:gd name="T70" fmla="*/ 2458 w 3007"/>
                  <a:gd name="T71" fmla="*/ 757 h 2085"/>
                  <a:gd name="T72" fmla="*/ 2138 w 3007"/>
                  <a:gd name="T73" fmla="*/ 670 h 2085"/>
                  <a:gd name="T74" fmla="*/ 1959 w 3007"/>
                  <a:gd name="T75" fmla="*/ 604 h 2085"/>
                  <a:gd name="T76" fmla="*/ 1824 w 3007"/>
                  <a:gd name="T77" fmla="*/ 534 h 2085"/>
                  <a:gd name="T78" fmla="*/ 1769 w 3007"/>
                  <a:gd name="T79" fmla="*/ 474 h 2085"/>
                  <a:gd name="T80" fmla="*/ 1753 w 3007"/>
                  <a:gd name="T81" fmla="*/ 436 h 2085"/>
                  <a:gd name="T82" fmla="*/ 1780 w 3007"/>
                  <a:gd name="T83" fmla="*/ 381 h 2085"/>
                  <a:gd name="T84" fmla="*/ 1862 w 3007"/>
                  <a:gd name="T85" fmla="*/ 316 h 2085"/>
                  <a:gd name="T86" fmla="*/ 1986 w 3007"/>
                  <a:gd name="T87" fmla="*/ 267 h 2085"/>
                  <a:gd name="T88" fmla="*/ 2149 w 3007"/>
                  <a:gd name="T89" fmla="*/ 229 h 2085"/>
                  <a:gd name="T90" fmla="*/ 2431 w 3007"/>
                  <a:gd name="T91" fmla="*/ 180 h 2085"/>
                  <a:gd name="T92" fmla="*/ 2827 w 3007"/>
                  <a:gd name="T93" fmla="*/ 125 h 2085"/>
                  <a:gd name="T94" fmla="*/ 3007 w 3007"/>
                  <a:gd name="T95" fmla="*/ 87 h 2085"/>
                  <a:gd name="T96" fmla="*/ 2909 w 3007"/>
                  <a:gd name="T97" fmla="*/ 22 h 2085"/>
                  <a:gd name="T98" fmla="*/ 2676 w 3007"/>
                  <a:gd name="T99" fmla="*/ 66 h 2085"/>
                  <a:gd name="T100" fmla="*/ 2285 w 3007"/>
                  <a:gd name="T101" fmla="*/ 120 h 2085"/>
                  <a:gd name="T102" fmla="*/ 2030 w 3007"/>
                  <a:gd name="T103" fmla="*/ 158 h 2085"/>
                  <a:gd name="T104" fmla="*/ 1791 w 3007"/>
                  <a:gd name="T105" fmla="*/ 202 h 2085"/>
                  <a:gd name="T106" fmla="*/ 1601 w 3007"/>
                  <a:gd name="T107" fmla="*/ 261 h 2085"/>
                  <a:gd name="T108" fmla="*/ 1471 w 3007"/>
                  <a:gd name="T109" fmla="*/ 338 h 2085"/>
                  <a:gd name="T110" fmla="*/ 1438 w 3007"/>
                  <a:gd name="T111" fmla="*/ 387 h 2085"/>
                  <a:gd name="T112" fmla="*/ 1427 w 3007"/>
                  <a:gd name="T113" fmla="*/ 441 h 20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3007" h="2085">
                    <a:moveTo>
                      <a:pt x="1427" y="441"/>
                    </a:moveTo>
                    <a:lnTo>
                      <a:pt x="1433" y="474"/>
                    </a:lnTo>
                    <a:lnTo>
                      <a:pt x="1444" y="501"/>
                    </a:lnTo>
                    <a:lnTo>
                      <a:pt x="1460" y="528"/>
                    </a:lnTo>
                    <a:lnTo>
                      <a:pt x="1482" y="550"/>
                    </a:lnTo>
                    <a:lnTo>
                      <a:pt x="1541" y="593"/>
                    </a:lnTo>
                    <a:lnTo>
                      <a:pt x="1623" y="637"/>
                    </a:lnTo>
                    <a:lnTo>
                      <a:pt x="1715" y="670"/>
                    </a:lnTo>
                    <a:lnTo>
                      <a:pt x="1818" y="702"/>
                    </a:lnTo>
                    <a:lnTo>
                      <a:pt x="1927" y="735"/>
                    </a:lnTo>
                    <a:lnTo>
                      <a:pt x="2041" y="762"/>
                    </a:lnTo>
                    <a:lnTo>
                      <a:pt x="2155" y="789"/>
                    </a:lnTo>
                    <a:lnTo>
                      <a:pt x="2269" y="822"/>
                    </a:lnTo>
                    <a:lnTo>
                      <a:pt x="2372" y="849"/>
                    </a:lnTo>
                    <a:lnTo>
                      <a:pt x="2464" y="882"/>
                    </a:lnTo>
                    <a:lnTo>
                      <a:pt x="2551" y="920"/>
                    </a:lnTo>
                    <a:lnTo>
                      <a:pt x="2616" y="958"/>
                    </a:lnTo>
                    <a:lnTo>
                      <a:pt x="2638" y="980"/>
                    </a:lnTo>
                    <a:lnTo>
                      <a:pt x="2659" y="1007"/>
                    </a:lnTo>
                    <a:lnTo>
                      <a:pt x="2676" y="1029"/>
                    </a:lnTo>
                    <a:lnTo>
                      <a:pt x="2681" y="1056"/>
                    </a:lnTo>
                    <a:lnTo>
                      <a:pt x="2681" y="1083"/>
                    </a:lnTo>
                    <a:lnTo>
                      <a:pt x="2676" y="1105"/>
                    </a:lnTo>
                    <a:lnTo>
                      <a:pt x="2665" y="1127"/>
                    </a:lnTo>
                    <a:lnTo>
                      <a:pt x="2643" y="1149"/>
                    </a:lnTo>
                    <a:lnTo>
                      <a:pt x="2616" y="1170"/>
                    </a:lnTo>
                    <a:lnTo>
                      <a:pt x="2583" y="1187"/>
                    </a:lnTo>
                    <a:lnTo>
                      <a:pt x="2545" y="1208"/>
                    </a:lnTo>
                    <a:lnTo>
                      <a:pt x="2502" y="1225"/>
                    </a:lnTo>
                    <a:lnTo>
                      <a:pt x="2448" y="1241"/>
                    </a:lnTo>
                    <a:lnTo>
                      <a:pt x="2388" y="1257"/>
                    </a:lnTo>
                    <a:lnTo>
                      <a:pt x="2328" y="1274"/>
                    </a:lnTo>
                    <a:lnTo>
                      <a:pt x="2258" y="1290"/>
                    </a:lnTo>
                    <a:lnTo>
                      <a:pt x="2106" y="1328"/>
                    </a:lnTo>
                    <a:lnTo>
                      <a:pt x="1932" y="1372"/>
                    </a:lnTo>
                    <a:lnTo>
                      <a:pt x="1742" y="1421"/>
                    </a:lnTo>
                    <a:lnTo>
                      <a:pt x="1531" y="1475"/>
                    </a:lnTo>
                    <a:lnTo>
                      <a:pt x="1308" y="1540"/>
                    </a:lnTo>
                    <a:lnTo>
                      <a:pt x="1069" y="1617"/>
                    </a:lnTo>
                    <a:lnTo>
                      <a:pt x="820" y="1709"/>
                    </a:lnTo>
                    <a:lnTo>
                      <a:pt x="554" y="1818"/>
                    </a:lnTo>
                    <a:lnTo>
                      <a:pt x="282" y="1943"/>
                    </a:lnTo>
                    <a:lnTo>
                      <a:pt x="0" y="2085"/>
                    </a:lnTo>
                    <a:lnTo>
                      <a:pt x="152" y="2085"/>
                    </a:lnTo>
                    <a:lnTo>
                      <a:pt x="244" y="2074"/>
                    </a:lnTo>
                    <a:lnTo>
                      <a:pt x="386" y="1992"/>
                    </a:lnTo>
                    <a:lnTo>
                      <a:pt x="537" y="1910"/>
                    </a:lnTo>
                    <a:lnTo>
                      <a:pt x="700" y="1834"/>
                    </a:lnTo>
                    <a:lnTo>
                      <a:pt x="879" y="1763"/>
                    </a:lnTo>
                    <a:lnTo>
                      <a:pt x="1064" y="1693"/>
                    </a:lnTo>
                    <a:lnTo>
                      <a:pt x="1259" y="1622"/>
                    </a:lnTo>
                    <a:lnTo>
                      <a:pt x="1661" y="1497"/>
                    </a:lnTo>
                    <a:lnTo>
                      <a:pt x="1748" y="1470"/>
                    </a:lnTo>
                    <a:lnTo>
                      <a:pt x="1845" y="1442"/>
                    </a:lnTo>
                    <a:lnTo>
                      <a:pt x="2046" y="1393"/>
                    </a:lnTo>
                    <a:lnTo>
                      <a:pt x="2252" y="1339"/>
                    </a:lnTo>
                    <a:lnTo>
                      <a:pt x="2458" y="1285"/>
                    </a:lnTo>
                    <a:lnTo>
                      <a:pt x="2551" y="1263"/>
                    </a:lnTo>
                    <a:lnTo>
                      <a:pt x="2643" y="1236"/>
                    </a:lnTo>
                    <a:lnTo>
                      <a:pt x="2730" y="1214"/>
                    </a:lnTo>
                    <a:lnTo>
                      <a:pt x="2806" y="1192"/>
                    </a:lnTo>
                    <a:lnTo>
                      <a:pt x="2876" y="1170"/>
                    </a:lnTo>
                    <a:lnTo>
                      <a:pt x="2931" y="1149"/>
                    </a:lnTo>
                    <a:lnTo>
                      <a:pt x="2974" y="1132"/>
                    </a:lnTo>
                    <a:lnTo>
                      <a:pt x="3007" y="1116"/>
                    </a:lnTo>
                    <a:lnTo>
                      <a:pt x="3007" y="871"/>
                    </a:lnTo>
                    <a:lnTo>
                      <a:pt x="2941" y="860"/>
                    </a:lnTo>
                    <a:lnTo>
                      <a:pt x="2860" y="844"/>
                    </a:lnTo>
                    <a:lnTo>
                      <a:pt x="2773" y="827"/>
                    </a:lnTo>
                    <a:lnTo>
                      <a:pt x="2670" y="806"/>
                    </a:lnTo>
                    <a:lnTo>
                      <a:pt x="2567" y="784"/>
                    </a:lnTo>
                    <a:lnTo>
                      <a:pt x="2458" y="757"/>
                    </a:lnTo>
                    <a:lnTo>
                      <a:pt x="2241" y="702"/>
                    </a:lnTo>
                    <a:lnTo>
                      <a:pt x="2138" y="670"/>
                    </a:lnTo>
                    <a:lnTo>
                      <a:pt x="2046" y="637"/>
                    </a:lnTo>
                    <a:lnTo>
                      <a:pt x="1959" y="604"/>
                    </a:lnTo>
                    <a:lnTo>
                      <a:pt x="1883" y="566"/>
                    </a:lnTo>
                    <a:lnTo>
                      <a:pt x="1824" y="534"/>
                    </a:lnTo>
                    <a:lnTo>
                      <a:pt x="1780" y="495"/>
                    </a:lnTo>
                    <a:lnTo>
                      <a:pt x="1769" y="474"/>
                    </a:lnTo>
                    <a:lnTo>
                      <a:pt x="1758" y="457"/>
                    </a:lnTo>
                    <a:lnTo>
                      <a:pt x="1753" y="436"/>
                    </a:lnTo>
                    <a:lnTo>
                      <a:pt x="1758" y="419"/>
                    </a:lnTo>
                    <a:lnTo>
                      <a:pt x="1780" y="381"/>
                    </a:lnTo>
                    <a:lnTo>
                      <a:pt x="1813" y="343"/>
                    </a:lnTo>
                    <a:lnTo>
                      <a:pt x="1862" y="316"/>
                    </a:lnTo>
                    <a:lnTo>
                      <a:pt x="1921" y="289"/>
                    </a:lnTo>
                    <a:lnTo>
                      <a:pt x="1986" y="267"/>
                    </a:lnTo>
                    <a:lnTo>
                      <a:pt x="2062" y="245"/>
                    </a:lnTo>
                    <a:lnTo>
                      <a:pt x="2149" y="229"/>
                    </a:lnTo>
                    <a:lnTo>
                      <a:pt x="2236" y="213"/>
                    </a:lnTo>
                    <a:lnTo>
                      <a:pt x="2431" y="180"/>
                    </a:lnTo>
                    <a:lnTo>
                      <a:pt x="2627" y="158"/>
                    </a:lnTo>
                    <a:lnTo>
                      <a:pt x="2827" y="125"/>
                    </a:lnTo>
                    <a:lnTo>
                      <a:pt x="2920" y="109"/>
                    </a:lnTo>
                    <a:lnTo>
                      <a:pt x="3007" y="87"/>
                    </a:lnTo>
                    <a:lnTo>
                      <a:pt x="3007" y="0"/>
                    </a:lnTo>
                    <a:lnTo>
                      <a:pt x="2909" y="22"/>
                    </a:lnTo>
                    <a:lnTo>
                      <a:pt x="2795" y="44"/>
                    </a:lnTo>
                    <a:lnTo>
                      <a:pt x="2676" y="66"/>
                    </a:lnTo>
                    <a:lnTo>
                      <a:pt x="2551" y="82"/>
                    </a:lnTo>
                    <a:lnTo>
                      <a:pt x="2285" y="120"/>
                    </a:lnTo>
                    <a:lnTo>
                      <a:pt x="2155" y="136"/>
                    </a:lnTo>
                    <a:lnTo>
                      <a:pt x="2030" y="158"/>
                    </a:lnTo>
                    <a:lnTo>
                      <a:pt x="1905" y="174"/>
                    </a:lnTo>
                    <a:lnTo>
                      <a:pt x="1791" y="202"/>
                    </a:lnTo>
                    <a:lnTo>
                      <a:pt x="1688" y="229"/>
                    </a:lnTo>
                    <a:lnTo>
                      <a:pt x="1601" y="261"/>
                    </a:lnTo>
                    <a:lnTo>
                      <a:pt x="1525" y="300"/>
                    </a:lnTo>
                    <a:lnTo>
                      <a:pt x="1471" y="338"/>
                    </a:lnTo>
                    <a:lnTo>
                      <a:pt x="1455" y="359"/>
                    </a:lnTo>
                    <a:lnTo>
                      <a:pt x="1438" y="387"/>
                    </a:lnTo>
                    <a:lnTo>
                      <a:pt x="1427" y="414"/>
                    </a:lnTo>
                    <a:lnTo>
                      <a:pt x="1427" y="441"/>
                    </a:lnTo>
                    <a:lnTo>
                      <a:pt x="1427" y="441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44042" name="Freeform 10"/>
              <p:cNvSpPr>
                <a:spLocks/>
              </p:cNvSpPr>
              <p:nvPr/>
            </p:nvSpPr>
            <p:spPr bwMode="hidden">
              <a:xfrm>
                <a:off x="4501" y="2317"/>
                <a:ext cx="1248" cy="539"/>
              </a:xfrm>
              <a:custGeom>
                <a:avLst/>
                <a:gdLst>
                  <a:gd name="T0" fmla="*/ 0 w 1248"/>
                  <a:gd name="T1" fmla="*/ 332 h 539"/>
                  <a:gd name="T2" fmla="*/ 0 w 1248"/>
                  <a:gd name="T3" fmla="*/ 360 h 539"/>
                  <a:gd name="T4" fmla="*/ 5 w 1248"/>
                  <a:gd name="T5" fmla="*/ 387 h 539"/>
                  <a:gd name="T6" fmla="*/ 27 w 1248"/>
                  <a:gd name="T7" fmla="*/ 414 h 539"/>
                  <a:gd name="T8" fmla="*/ 54 w 1248"/>
                  <a:gd name="T9" fmla="*/ 436 h 539"/>
                  <a:gd name="T10" fmla="*/ 92 w 1248"/>
                  <a:gd name="T11" fmla="*/ 463 h 539"/>
                  <a:gd name="T12" fmla="*/ 141 w 1248"/>
                  <a:gd name="T13" fmla="*/ 490 h 539"/>
                  <a:gd name="T14" fmla="*/ 195 w 1248"/>
                  <a:gd name="T15" fmla="*/ 512 h 539"/>
                  <a:gd name="T16" fmla="*/ 255 w 1248"/>
                  <a:gd name="T17" fmla="*/ 539 h 539"/>
                  <a:gd name="T18" fmla="*/ 212 w 1248"/>
                  <a:gd name="T19" fmla="*/ 517 h 539"/>
                  <a:gd name="T20" fmla="*/ 179 w 1248"/>
                  <a:gd name="T21" fmla="*/ 490 h 539"/>
                  <a:gd name="T22" fmla="*/ 157 w 1248"/>
                  <a:gd name="T23" fmla="*/ 468 h 539"/>
                  <a:gd name="T24" fmla="*/ 141 w 1248"/>
                  <a:gd name="T25" fmla="*/ 447 h 539"/>
                  <a:gd name="T26" fmla="*/ 136 w 1248"/>
                  <a:gd name="T27" fmla="*/ 425 h 539"/>
                  <a:gd name="T28" fmla="*/ 136 w 1248"/>
                  <a:gd name="T29" fmla="*/ 403 h 539"/>
                  <a:gd name="T30" fmla="*/ 141 w 1248"/>
                  <a:gd name="T31" fmla="*/ 381 h 539"/>
                  <a:gd name="T32" fmla="*/ 157 w 1248"/>
                  <a:gd name="T33" fmla="*/ 365 h 539"/>
                  <a:gd name="T34" fmla="*/ 179 w 1248"/>
                  <a:gd name="T35" fmla="*/ 343 h 539"/>
                  <a:gd name="T36" fmla="*/ 201 w 1248"/>
                  <a:gd name="T37" fmla="*/ 327 h 539"/>
                  <a:gd name="T38" fmla="*/ 266 w 1248"/>
                  <a:gd name="T39" fmla="*/ 294 h 539"/>
                  <a:gd name="T40" fmla="*/ 353 w 1248"/>
                  <a:gd name="T41" fmla="*/ 262 h 539"/>
                  <a:gd name="T42" fmla="*/ 445 w 1248"/>
                  <a:gd name="T43" fmla="*/ 234 h 539"/>
                  <a:gd name="T44" fmla="*/ 554 w 1248"/>
                  <a:gd name="T45" fmla="*/ 213 h 539"/>
                  <a:gd name="T46" fmla="*/ 662 w 1248"/>
                  <a:gd name="T47" fmla="*/ 191 h 539"/>
                  <a:gd name="T48" fmla="*/ 890 w 1248"/>
                  <a:gd name="T49" fmla="*/ 153 h 539"/>
                  <a:gd name="T50" fmla="*/ 993 w 1248"/>
                  <a:gd name="T51" fmla="*/ 136 h 539"/>
                  <a:gd name="T52" fmla="*/ 1091 w 1248"/>
                  <a:gd name="T53" fmla="*/ 120 h 539"/>
                  <a:gd name="T54" fmla="*/ 1178 w 1248"/>
                  <a:gd name="T55" fmla="*/ 115 h 539"/>
                  <a:gd name="T56" fmla="*/ 1248 w 1248"/>
                  <a:gd name="T57" fmla="*/ 104 h 539"/>
                  <a:gd name="T58" fmla="*/ 1248 w 1248"/>
                  <a:gd name="T59" fmla="*/ 0 h 539"/>
                  <a:gd name="T60" fmla="*/ 1161 w 1248"/>
                  <a:gd name="T61" fmla="*/ 22 h 539"/>
                  <a:gd name="T62" fmla="*/ 1069 w 1248"/>
                  <a:gd name="T63" fmla="*/ 38 h 539"/>
                  <a:gd name="T64" fmla="*/ 874 w 1248"/>
                  <a:gd name="T65" fmla="*/ 71 h 539"/>
                  <a:gd name="T66" fmla="*/ 673 w 1248"/>
                  <a:gd name="T67" fmla="*/ 93 h 539"/>
                  <a:gd name="T68" fmla="*/ 483 w 1248"/>
                  <a:gd name="T69" fmla="*/ 126 h 539"/>
                  <a:gd name="T70" fmla="*/ 391 w 1248"/>
                  <a:gd name="T71" fmla="*/ 142 h 539"/>
                  <a:gd name="T72" fmla="*/ 309 w 1248"/>
                  <a:gd name="T73" fmla="*/ 158 h 539"/>
                  <a:gd name="T74" fmla="*/ 228 w 1248"/>
                  <a:gd name="T75" fmla="*/ 180 h 539"/>
                  <a:gd name="T76" fmla="*/ 163 w 1248"/>
                  <a:gd name="T77" fmla="*/ 202 h 539"/>
                  <a:gd name="T78" fmla="*/ 103 w 1248"/>
                  <a:gd name="T79" fmla="*/ 229 h 539"/>
                  <a:gd name="T80" fmla="*/ 54 w 1248"/>
                  <a:gd name="T81" fmla="*/ 256 h 539"/>
                  <a:gd name="T82" fmla="*/ 22 w 1248"/>
                  <a:gd name="T83" fmla="*/ 294 h 539"/>
                  <a:gd name="T84" fmla="*/ 0 w 1248"/>
                  <a:gd name="T85" fmla="*/ 332 h 539"/>
                  <a:gd name="T86" fmla="*/ 0 w 1248"/>
                  <a:gd name="T87" fmla="*/ 332 h 5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248" h="539">
                    <a:moveTo>
                      <a:pt x="0" y="332"/>
                    </a:moveTo>
                    <a:lnTo>
                      <a:pt x="0" y="360"/>
                    </a:lnTo>
                    <a:lnTo>
                      <a:pt x="5" y="387"/>
                    </a:lnTo>
                    <a:lnTo>
                      <a:pt x="27" y="414"/>
                    </a:lnTo>
                    <a:lnTo>
                      <a:pt x="54" y="436"/>
                    </a:lnTo>
                    <a:lnTo>
                      <a:pt x="92" y="463"/>
                    </a:lnTo>
                    <a:lnTo>
                      <a:pt x="141" y="490"/>
                    </a:lnTo>
                    <a:lnTo>
                      <a:pt x="195" y="512"/>
                    </a:lnTo>
                    <a:lnTo>
                      <a:pt x="255" y="539"/>
                    </a:lnTo>
                    <a:lnTo>
                      <a:pt x="212" y="517"/>
                    </a:lnTo>
                    <a:lnTo>
                      <a:pt x="179" y="490"/>
                    </a:lnTo>
                    <a:lnTo>
                      <a:pt x="157" y="468"/>
                    </a:lnTo>
                    <a:lnTo>
                      <a:pt x="141" y="447"/>
                    </a:lnTo>
                    <a:lnTo>
                      <a:pt x="136" y="425"/>
                    </a:lnTo>
                    <a:lnTo>
                      <a:pt x="136" y="403"/>
                    </a:lnTo>
                    <a:lnTo>
                      <a:pt x="141" y="381"/>
                    </a:lnTo>
                    <a:lnTo>
                      <a:pt x="157" y="365"/>
                    </a:lnTo>
                    <a:lnTo>
                      <a:pt x="179" y="343"/>
                    </a:lnTo>
                    <a:lnTo>
                      <a:pt x="201" y="327"/>
                    </a:lnTo>
                    <a:lnTo>
                      <a:pt x="266" y="294"/>
                    </a:lnTo>
                    <a:lnTo>
                      <a:pt x="353" y="262"/>
                    </a:lnTo>
                    <a:lnTo>
                      <a:pt x="445" y="234"/>
                    </a:lnTo>
                    <a:lnTo>
                      <a:pt x="554" y="213"/>
                    </a:lnTo>
                    <a:lnTo>
                      <a:pt x="662" y="191"/>
                    </a:lnTo>
                    <a:lnTo>
                      <a:pt x="890" y="153"/>
                    </a:lnTo>
                    <a:lnTo>
                      <a:pt x="993" y="136"/>
                    </a:lnTo>
                    <a:lnTo>
                      <a:pt x="1091" y="120"/>
                    </a:lnTo>
                    <a:lnTo>
                      <a:pt x="1178" y="115"/>
                    </a:lnTo>
                    <a:lnTo>
                      <a:pt x="1248" y="104"/>
                    </a:lnTo>
                    <a:lnTo>
                      <a:pt x="1248" y="0"/>
                    </a:lnTo>
                    <a:lnTo>
                      <a:pt x="1161" y="22"/>
                    </a:lnTo>
                    <a:lnTo>
                      <a:pt x="1069" y="38"/>
                    </a:lnTo>
                    <a:lnTo>
                      <a:pt x="874" y="71"/>
                    </a:lnTo>
                    <a:lnTo>
                      <a:pt x="673" y="93"/>
                    </a:lnTo>
                    <a:lnTo>
                      <a:pt x="483" y="126"/>
                    </a:lnTo>
                    <a:lnTo>
                      <a:pt x="391" y="142"/>
                    </a:lnTo>
                    <a:lnTo>
                      <a:pt x="309" y="158"/>
                    </a:lnTo>
                    <a:lnTo>
                      <a:pt x="228" y="180"/>
                    </a:lnTo>
                    <a:lnTo>
                      <a:pt x="163" y="202"/>
                    </a:lnTo>
                    <a:lnTo>
                      <a:pt x="103" y="229"/>
                    </a:lnTo>
                    <a:lnTo>
                      <a:pt x="54" y="256"/>
                    </a:lnTo>
                    <a:lnTo>
                      <a:pt x="22" y="294"/>
                    </a:lnTo>
                    <a:lnTo>
                      <a:pt x="0" y="332"/>
                    </a:lnTo>
                    <a:lnTo>
                      <a:pt x="0" y="33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87843"/>
                      <a:invGamma/>
                    </a:schemeClr>
                  </a:gs>
                  <a:gs pos="100000">
                    <a:schemeClr val="bg1"/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</p:grpSp>
        <p:sp>
          <p:nvSpPr>
            <p:cNvPr id="44043" name="Freeform 11"/>
            <p:cNvSpPr>
              <a:spLocks/>
            </p:cNvSpPr>
            <p:nvPr/>
          </p:nvSpPr>
          <p:spPr bwMode="hidden">
            <a:xfrm>
              <a:off x="3322" y="1341"/>
              <a:ext cx="1825" cy="1537"/>
            </a:xfrm>
            <a:custGeom>
              <a:avLst/>
              <a:gdLst>
                <a:gd name="T0" fmla="*/ 982 w 2296"/>
                <a:gd name="T1" fmla="*/ 1061 h 1469"/>
                <a:gd name="T2" fmla="*/ 1357 w 2296"/>
                <a:gd name="T3" fmla="*/ 1012 h 1469"/>
                <a:gd name="T4" fmla="*/ 1666 w 2296"/>
                <a:gd name="T5" fmla="*/ 957 h 1469"/>
                <a:gd name="T6" fmla="*/ 1916 w 2296"/>
                <a:gd name="T7" fmla="*/ 897 h 1469"/>
                <a:gd name="T8" fmla="*/ 2100 w 2296"/>
                <a:gd name="T9" fmla="*/ 832 h 1469"/>
                <a:gd name="T10" fmla="*/ 2220 w 2296"/>
                <a:gd name="T11" fmla="*/ 756 h 1469"/>
                <a:gd name="T12" fmla="*/ 2285 w 2296"/>
                <a:gd name="T13" fmla="*/ 669 h 1469"/>
                <a:gd name="T14" fmla="*/ 2290 w 2296"/>
                <a:gd name="T15" fmla="*/ 560 h 1469"/>
                <a:gd name="T16" fmla="*/ 2241 w 2296"/>
                <a:gd name="T17" fmla="*/ 457 h 1469"/>
                <a:gd name="T18" fmla="*/ 2144 w 2296"/>
                <a:gd name="T19" fmla="*/ 364 h 1469"/>
                <a:gd name="T20" fmla="*/ 2008 w 2296"/>
                <a:gd name="T21" fmla="*/ 277 h 1469"/>
                <a:gd name="T22" fmla="*/ 1769 w 2296"/>
                <a:gd name="T23" fmla="*/ 157 h 1469"/>
                <a:gd name="T24" fmla="*/ 1612 w 2296"/>
                <a:gd name="T25" fmla="*/ 92 h 1469"/>
                <a:gd name="T26" fmla="*/ 1476 w 2296"/>
                <a:gd name="T27" fmla="*/ 43 h 1469"/>
                <a:gd name="T28" fmla="*/ 1384 w 2296"/>
                <a:gd name="T29" fmla="*/ 10 h 1469"/>
                <a:gd name="T30" fmla="*/ 1346 w 2296"/>
                <a:gd name="T31" fmla="*/ 0 h 1469"/>
                <a:gd name="T32" fmla="*/ 1655 w 2296"/>
                <a:gd name="T33" fmla="*/ 119 h 1469"/>
                <a:gd name="T34" fmla="*/ 1948 w 2296"/>
                <a:gd name="T35" fmla="*/ 255 h 1469"/>
                <a:gd name="T36" fmla="*/ 2068 w 2296"/>
                <a:gd name="T37" fmla="*/ 326 h 1469"/>
                <a:gd name="T38" fmla="*/ 2171 w 2296"/>
                <a:gd name="T39" fmla="*/ 402 h 1469"/>
                <a:gd name="T40" fmla="*/ 2236 w 2296"/>
                <a:gd name="T41" fmla="*/ 478 h 1469"/>
                <a:gd name="T42" fmla="*/ 2263 w 2296"/>
                <a:gd name="T43" fmla="*/ 560 h 1469"/>
                <a:gd name="T44" fmla="*/ 2241 w 2296"/>
                <a:gd name="T45" fmla="*/ 636 h 1469"/>
                <a:gd name="T46" fmla="*/ 2171 w 2296"/>
                <a:gd name="T47" fmla="*/ 702 h 1469"/>
                <a:gd name="T48" fmla="*/ 2062 w 2296"/>
                <a:gd name="T49" fmla="*/ 756 h 1469"/>
                <a:gd name="T50" fmla="*/ 1921 w 2296"/>
                <a:gd name="T51" fmla="*/ 800 h 1469"/>
                <a:gd name="T52" fmla="*/ 1748 w 2296"/>
                <a:gd name="T53" fmla="*/ 843 h 1469"/>
                <a:gd name="T54" fmla="*/ 1351 w 2296"/>
                <a:gd name="T55" fmla="*/ 908 h 1469"/>
                <a:gd name="T56" fmla="*/ 923 w 2296"/>
                <a:gd name="T57" fmla="*/ 968 h 1469"/>
                <a:gd name="T58" fmla="*/ 521 w 2296"/>
                <a:gd name="T59" fmla="*/ 1028 h 1469"/>
                <a:gd name="T60" fmla="*/ 353 w 2296"/>
                <a:gd name="T61" fmla="*/ 1066 h 1469"/>
                <a:gd name="T62" fmla="*/ 206 w 2296"/>
                <a:gd name="T63" fmla="*/ 1104 h 1469"/>
                <a:gd name="T64" fmla="*/ 92 w 2296"/>
                <a:gd name="T65" fmla="*/ 1148 h 1469"/>
                <a:gd name="T66" fmla="*/ 22 w 2296"/>
                <a:gd name="T67" fmla="*/ 1202 h 1469"/>
                <a:gd name="T68" fmla="*/ 0 w 2296"/>
                <a:gd name="T69" fmla="*/ 1262 h 1469"/>
                <a:gd name="T70" fmla="*/ 27 w 2296"/>
                <a:gd name="T71" fmla="*/ 1327 h 1469"/>
                <a:gd name="T72" fmla="*/ 98 w 2296"/>
                <a:gd name="T73" fmla="*/ 1382 h 1469"/>
                <a:gd name="T74" fmla="*/ 196 w 2296"/>
                <a:gd name="T75" fmla="*/ 1425 h 1469"/>
                <a:gd name="T76" fmla="*/ 326 w 2296"/>
                <a:gd name="T77" fmla="*/ 1469 h 1469"/>
                <a:gd name="T78" fmla="*/ 217 w 2296"/>
                <a:gd name="T79" fmla="*/ 1414 h 1469"/>
                <a:gd name="T80" fmla="*/ 147 w 2296"/>
                <a:gd name="T81" fmla="*/ 1360 h 1469"/>
                <a:gd name="T82" fmla="*/ 120 w 2296"/>
                <a:gd name="T83" fmla="*/ 1306 h 1469"/>
                <a:gd name="T84" fmla="*/ 141 w 2296"/>
                <a:gd name="T85" fmla="*/ 1257 h 1469"/>
                <a:gd name="T86" fmla="*/ 212 w 2296"/>
                <a:gd name="T87" fmla="*/ 1208 h 1469"/>
                <a:gd name="T88" fmla="*/ 342 w 2296"/>
                <a:gd name="T89" fmla="*/ 1164 h 1469"/>
                <a:gd name="T90" fmla="*/ 527 w 2296"/>
                <a:gd name="T91" fmla="*/ 1121 h 1469"/>
                <a:gd name="T92" fmla="*/ 771 w 2296"/>
                <a:gd name="T93" fmla="*/ 1088 h 14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296" h="1469">
                  <a:moveTo>
                    <a:pt x="771" y="1088"/>
                  </a:moveTo>
                  <a:lnTo>
                    <a:pt x="982" y="1061"/>
                  </a:lnTo>
                  <a:lnTo>
                    <a:pt x="1178" y="1034"/>
                  </a:lnTo>
                  <a:lnTo>
                    <a:pt x="1357" y="1012"/>
                  </a:lnTo>
                  <a:lnTo>
                    <a:pt x="1520" y="985"/>
                  </a:lnTo>
                  <a:lnTo>
                    <a:pt x="1666" y="957"/>
                  </a:lnTo>
                  <a:lnTo>
                    <a:pt x="1796" y="930"/>
                  </a:lnTo>
                  <a:lnTo>
                    <a:pt x="1916" y="897"/>
                  </a:lnTo>
                  <a:lnTo>
                    <a:pt x="2013" y="870"/>
                  </a:lnTo>
                  <a:lnTo>
                    <a:pt x="2100" y="832"/>
                  </a:lnTo>
                  <a:lnTo>
                    <a:pt x="2171" y="800"/>
                  </a:lnTo>
                  <a:lnTo>
                    <a:pt x="2220" y="756"/>
                  </a:lnTo>
                  <a:lnTo>
                    <a:pt x="2263" y="712"/>
                  </a:lnTo>
                  <a:lnTo>
                    <a:pt x="2285" y="669"/>
                  </a:lnTo>
                  <a:lnTo>
                    <a:pt x="2296" y="614"/>
                  </a:lnTo>
                  <a:lnTo>
                    <a:pt x="2290" y="560"/>
                  </a:lnTo>
                  <a:lnTo>
                    <a:pt x="2269" y="500"/>
                  </a:lnTo>
                  <a:lnTo>
                    <a:pt x="2241" y="457"/>
                  </a:lnTo>
                  <a:lnTo>
                    <a:pt x="2198" y="408"/>
                  </a:lnTo>
                  <a:lnTo>
                    <a:pt x="2144" y="364"/>
                  </a:lnTo>
                  <a:lnTo>
                    <a:pt x="2079" y="321"/>
                  </a:lnTo>
                  <a:lnTo>
                    <a:pt x="2008" y="277"/>
                  </a:lnTo>
                  <a:lnTo>
                    <a:pt x="1927" y="234"/>
                  </a:lnTo>
                  <a:lnTo>
                    <a:pt x="1769" y="157"/>
                  </a:lnTo>
                  <a:lnTo>
                    <a:pt x="1688" y="125"/>
                  </a:lnTo>
                  <a:lnTo>
                    <a:pt x="1612" y="92"/>
                  </a:lnTo>
                  <a:lnTo>
                    <a:pt x="1536" y="65"/>
                  </a:lnTo>
                  <a:lnTo>
                    <a:pt x="1476" y="43"/>
                  </a:lnTo>
                  <a:lnTo>
                    <a:pt x="1422" y="27"/>
                  </a:lnTo>
                  <a:lnTo>
                    <a:pt x="1384" y="10"/>
                  </a:lnTo>
                  <a:lnTo>
                    <a:pt x="1357" y="5"/>
                  </a:lnTo>
                  <a:lnTo>
                    <a:pt x="1346" y="0"/>
                  </a:lnTo>
                  <a:lnTo>
                    <a:pt x="1498" y="54"/>
                  </a:lnTo>
                  <a:lnTo>
                    <a:pt x="1655" y="119"/>
                  </a:lnTo>
                  <a:lnTo>
                    <a:pt x="1807" y="185"/>
                  </a:lnTo>
                  <a:lnTo>
                    <a:pt x="1948" y="255"/>
                  </a:lnTo>
                  <a:lnTo>
                    <a:pt x="2013" y="288"/>
                  </a:lnTo>
                  <a:lnTo>
                    <a:pt x="2068" y="326"/>
                  </a:lnTo>
                  <a:lnTo>
                    <a:pt x="2122" y="364"/>
                  </a:lnTo>
                  <a:lnTo>
                    <a:pt x="2171" y="402"/>
                  </a:lnTo>
                  <a:lnTo>
                    <a:pt x="2209" y="440"/>
                  </a:lnTo>
                  <a:lnTo>
                    <a:pt x="2236" y="478"/>
                  </a:lnTo>
                  <a:lnTo>
                    <a:pt x="2252" y="522"/>
                  </a:lnTo>
                  <a:lnTo>
                    <a:pt x="2263" y="560"/>
                  </a:lnTo>
                  <a:lnTo>
                    <a:pt x="2258" y="598"/>
                  </a:lnTo>
                  <a:lnTo>
                    <a:pt x="2241" y="636"/>
                  </a:lnTo>
                  <a:lnTo>
                    <a:pt x="2214" y="669"/>
                  </a:lnTo>
                  <a:lnTo>
                    <a:pt x="2171" y="702"/>
                  </a:lnTo>
                  <a:lnTo>
                    <a:pt x="2122" y="729"/>
                  </a:lnTo>
                  <a:lnTo>
                    <a:pt x="2062" y="756"/>
                  </a:lnTo>
                  <a:lnTo>
                    <a:pt x="1997" y="778"/>
                  </a:lnTo>
                  <a:lnTo>
                    <a:pt x="1921" y="800"/>
                  </a:lnTo>
                  <a:lnTo>
                    <a:pt x="1834" y="821"/>
                  </a:lnTo>
                  <a:lnTo>
                    <a:pt x="1748" y="843"/>
                  </a:lnTo>
                  <a:lnTo>
                    <a:pt x="1552" y="876"/>
                  </a:lnTo>
                  <a:lnTo>
                    <a:pt x="1351" y="908"/>
                  </a:lnTo>
                  <a:lnTo>
                    <a:pt x="1134" y="941"/>
                  </a:lnTo>
                  <a:lnTo>
                    <a:pt x="923" y="968"/>
                  </a:lnTo>
                  <a:lnTo>
                    <a:pt x="716" y="995"/>
                  </a:lnTo>
                  <a:lnTo>
                    <a:pt x="521" y="1028"/>
                  </a:lnTo>
                  <a:lnTo>
                    <a:pt x="434" y="1044"/>
                  </a:lnTo>
                  <a:lnTo>
                    <a:pt x="353" y="1066"/>
                  </a:lnTo>
                  <a:lnTo>
                    <a:pt x="277" y="1082"/>
                  </a:lnTo>
                  <a:lnTo>
                    <a:pt x="206" y="1104"/>
                  </a:lnTo>
                  <a:lnTo>
                    <a:pt x="147" y="1126"/>
                  </a:lnTo>
                  <a:lnTo>
                    <a:pt x="92" y="1148"/>
                  </a:lnTo>
                  <a:lnTo>
                    <a:pt x="54" y="1175"/>
                  </a:lnTo>
                  <a:lnTo>
                    <a:pt x="22" y="1202"/>
                  </a:lnTo>
                  <a:lnTo>
                    <a:pt x="6" y="1229"/>
                  </a:lnTo>
                  <a:lnTo>
                    <a:pt x="0" y="1262"/>
                  </a:lnTo>
                  <a:lnTo>
                    <a:pt x="11" y="1295"/>
                  </a:lnTo>
                  <a:lnTo>
                    <a:pt x="27" y="1327"/>
                  </a:lnTo>
                  <a:lnTo>
                    <a:pt x="54" y="1355"/>
                  </a:lnTo>
                  <a:lnTo>
                    <a:pt x="98" y="1382"/>
                  </a:lnTo>
                  <a:lnTo>
                    <a:pt x="141" y="1404"/>
                  </a:lnTo>
                  <a:lnTo>
                    <a:pt x="196" y="1425"/>
                  </a:lnTo>
                  <a:lnTo>
                    <a:pt x="261" y="1447"/>
                  </a:lnTo>
                  <a:lnTo>
                    <a:pt x="326" y="1469"/>
                  </a:lnTo>
                  <a:lnTo>
                    <a:pt x="266" y="1442"/>
                  </a:lnTo>
                  <a:lnTo>
                    <a:pt x="217" y="1414"/>
                  </a:lnTo>
                  <a:lnTo>
                    <a:pt x="174" y="1387"/>
                  </a:lnTo>
                  <a:lnTo>
                    <a:pt x="147" y="1360"/>
                  </a:lnTo>
                  <a:lnTo>
                    <a:pt x="125" y="1333"/>
                  </a:lnTo>
                  <a:lnTo>
                    <a:pt x="120" y="1306"/>
                  </a:lnTo>
                  <a:lnTo>
                    <a:pt x="125" y="1278"/>
                  </a:lnTo>
                  <a:lnTo>
                    <a:pt x="141" y="1257"/>
                  </a:lnTo>
                  <a:lnTo>
                    <a:pt x="174" y="1229"/>
                  </a:lnTo>
                  <a:lnTo>
                    <a:pt x="212" y="1208"/>
                  </a:lnTo>
                  <a:lnTo>
                    <a:pt x="272" y="1186"/>
                  </a:lnTo>
                  <a:lnTo>
                    <a:pt x="342" y="1164"/>
                  </a:lnTo>
                  <a:lnTo>
                    <a:pt x="423" y="1142"/>
                  </a:lnTo>
                  <a:lnTo>
                    <a:pt x="527" y="1121"/>
                  </a:lnTo>
                  <a:lnTo>
                    <a:pt x="641" y="1104"/>
                  </a:lnTo>
                  <a:lnTo>
                    <a:pt x="771" y="1088"/>
                  </a:lnTo>
                  <a:lnTo>
                    <a:pt x="771" y="108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44044" name="Freeform 12"/>
            <p:cNvSpPr>
              <a:spLocks/>
            </p:cNvSpPr>
            <p:nvPr/>
          </p:nvSpPr>
          <p:spPr bwMode="hidden">
            <a:xfrm>
              <a:off x="0" y="0"/>
              <a:ext cx="5758" cy="1776"/>
            </a:xfrm>
            <a:custGeom>
              <a:avLst/>
              <a:gdLst>
                <a:gd name="T0" fmla="*/ 0 w 5740"/>
                <a:gd name="T1" fmla="*/ 0 h 1906"/>
                <a:gd name="T2" fmla="*/ 0 w 5740"/>
                <a:gd name="T3" fmla="*/ 1906 h 1906"/>
                <a:gd name="T4" fmla="*/ 5740 w 5740"/>
                <a:gd name="T5" fmla="*/ 1906 h 1906"/>
                <a:gd name="T6" fmla="*/ 5740 w 5740"/>
                <a:gd name="T7" fmla="*/ 0 h 1906"/>
                <a:gd name="T8" fmla="*/ 0 w 5740"/>
                <a:gd name="T9" fmla="*/ 0 h 1906"/>
                <a:gd name="T10" fmla="*/ 0 w 5740"/>
                <a:gd name="T11" fmla="*/ 0 h 19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40" h="1906">
                  <a:moveTo>
                    <a:pt x="0" y="0"/>
                  </a:moveTo>
                  <a:lnTo>
                    <a:pt x="0" y="1906"/>
                  </a:lnTo>
                  <a:lnTo>
                    <a:pt x="5740" y="1906"/>
                  </a:lnTo>
                  <a:lnTo>
                    <a:pt x="574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</p:grpSp>
      <p:sp>
        <p:nvSpPr>
          <p:cNvPr id="44045" name="Rectangle 13"/>
          <p:cNvSpPr>
            <a:spLocks noGrp="1" noRot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44046" name="Rectangle 1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/>
            </a:lvl1pPr>
          </a:lstStyle>
          <a:p>
            <a:endParaRPr lang="cs-CZ"/>
          </a:p>
        </p:txBody>
      </p:sp>
      <p:sp>
        <p:nvSpPr>
          <p:cNvPr id="44047" name="Rectangle 1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</p:sldLayoutIdLst>
  <p:timing>
    <p:tnLst>
      <p:par>
        <p:cTn id="1" dur="indefinite" restart="never" nodeType="tmRoot"/>
      </p:par>
    </p:tnLst>
  </p:timing>
  <p:txStyles>
    <p:titleStyle>
      <a:lvl1pPr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n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itchFamily="2" charset="2"/>
        <a:buChar char="n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cs.wikipedia.org/wiki/Soubor:Elektrarna_Prunerov_II_20070926.jpg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cs.wikipedia.org/wiki/Soubor:Acid_rain_woods1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hyperlink" Target="file:///\\upload.wikimedia.org\wikipedia\commons\d\d4\Waldschaeden_Erzgebirge_2.jpg" TargetMode="Externa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file:///\\upload.wikimedia.org\wikipedia\commons\e\ec\Schema_sklenikovy_efekt.gif" TargetMode="Externa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6305" b="6725"/>
          <a:stretch>
            <a:fillRect/>
          </a:stretch>
        </p:blipFill>
        <p:spPr bwMode="auto">
          <a:xfrm>
            <a:off x="1835150" y="333375"/>
            <a:ext cx="5473700" cy="1254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48131" name="Group 3"/>
          <p:cNvGraphicFramePr>
            <a:graphicFrameLocks noGrp="1"/>
          </p:cNvGraphicFramePr>
          <p:nvPr/>
        </p:nvGraphicFramePr>
        <p:xfrm>
          <a:off x="755650" y="4508500"/>
          <a:ext cx="7777163" cy="2234565"/>
        </p:xfrm>
        <a:graphic>
          <a:graphicData uri="http://schemas.openxmlformats.org/drawingml/2006/table">
            <a:tbl>
              <a:tblPr/>
              <a:tblGrid>
                <a:gridCol w="7777163"/>
              </a:tblGrid>
              <a:tr h="4413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Základní škola a Mateřská škola generála Pattona Dýšina,    příspěvková organizace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9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AUTOR:      Mgr. Gabriela Budínská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20000"/>
                      </a:schemeClr>
                    </a:solidFill>
                  </a:tcPr>
                </a:tc>
              </a:tr>
              <a:tr h="409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NÁZEV:      VY_32_INOVACE_7B_11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9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TÉMA:        CHEMIE PRO 2. STUPEŇ ZŠ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20000"/>
                      </a:schemeClr>
                    </a:solidFill>
                  </a:tcPr>
                </a:tc>
              </a:tr>
              <a:tr h="2206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ČÍSLO PROJEKTU:  </a:t>
                      </a:r>
                      <a:r>
                        <a:rPr kumimoji="0" lang="cs-CZ" sz="1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CZ. 1. 07/ 1. 4. 00/ 21. 1843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48145" name="Picture 4" descr="C:\Users\jitka\Desktop\DSC_093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587500"/>
            <a:ext cx="4625975" cy="2916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>
                <a:effectLst/>
                <a:latin typeface="Arial" charset="0"/>
              </a:rPr>
              <a:t>Anotace</a:t>
            </a:r>
          </a:p>
        </p:txBody>
      </p:sp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sz="2800">
                <a:effectLst/>
                <a:latin typeface="Arial" charset="0"/>
              </a:rPr>
              <a:t>Prezentace seznamuje žáky se vzduchem,    jeho složením a využitím. Seznamuje je             s tvorbou kyselých dešťů a s jejich důsledky, popisuje skleníkový efekt.</a:t>
            </a:r>
          </a:p>
          <a:p>
            <a:pPr>
              <a:buFont typeface="Wingdings" pitchFamily="2" charset="2"/>
              <a:buNone/>
            </a:pPr>
            <a:endParaRPr lang="cs-CZ" sz="2800">
              <a:effectLst/>
              <a:latin typeface="Arial" charset="0"/>
            </a:endParaRPr>
          </a:p>
          <a:p>
            <a:pPr>
              <a:buFont typeface="Wingdings" pitchFamily="2" charset="2"/>
              <a:buNone/>
            </a:pPr>
            <a:endParaRPr lang="cs-CZ" sz="2800">
              <a:effectLst/>
              <a:latin typeface="Arial" charset="0"/>
            </a:endParaRPr>
          </a:p>
          <a:p>
            <a:pPr>
              <a:buFont typeface="Wingdings" pitchFamily="2" charset="2"/>
              <a:buNone/>
            </a:pPr>
            <a:endParaRPr lang="cs-CZ" sz="2800">
              <a:effectLst/>
              <a:latin typeface="Arial" charset="0"/>
            </a:endParaRPr>
          </a:p>
          <a:p>
            <a:r>
              <a:rPr lang="cs-CZ" sz="2400">
                <a:latin typeface="Arial" charset="0"/>
              </a:rPr>
              <a:t>Autorem tohoto materiálu a všech jeho částí, není-li uvedeno jinak, je Mgr. Gabriela Budínská.</a:t>
            </a:r>
          </a:p>
          <a:p>
            <a:pPr>
              <a:buFont typeface="Wingdings" pitchFamily="2" charset="2"/>
              <a:buNone/>
            </a:pPr>
            <a:endParaRPr lang="cs-CZ" sz="2400">
              <a:effectLst/>
              <a:latin typeface="Arial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457200" y="274638"/>
            <a:ext cx="8229600" cy="922337"/>
          </a:xfrm>
        </p:spPr>
        <p:txBody>
          <a:bodyPr/>
          <a:lstStyle/>
          <a:p>
            <a:r>
              <a:rPr lang="cs-CZ">
                <a:effectLst/>
                <a:latin typeface="Arial" charset="0"/>
              </a:rPr>
              <a:t>Vzduch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341438"/>
            <a:ext cx="8229600" cy="4784725"/>
          </a:xfrm>
        </p:spPr>
        <p:txBody>
          <a:bodyPr/>
          <a:lstStyle/>
          <a:p>
            <a:r>
              <a:rPr lang="cs-CZ" sz="2800" b="1">
                <a:effectLst/>
                <a:latin typeface="Arial" charset="0"/>
              </a:rPr>
              <a:t>Vzduch</a:t>
            </a:r>
            <a:r>
              <a:rPr lang="cs-CZ" sz="2800">
                <a:effectLst/>
                <a:latin typeface="Arial" charset="0"/>
              </a:rPr>
              <a:t> je </a:t>
            </a:r>
            <a:r>
              <a:rPr lang="cs-CZ" sz="2800" b="1">
                <a:effectLst/>
                <a:latin typeface="Arial" charset="0"/>
              </a:rPr>
              <a:t>směs látek</a:t>
            </a:r>
            <a:r>
              <a:rPr lang="cs-CZ" sz="2800">
                <a:effectLst/>
                <a:latin typeface="Arial" charset="0"/>
              </a:rPr>
              <a:t>, a to zejména </a:t>
            </a:r>
            <a:r>
              <a:rPr lang="cs-CZ" sz="2800" b="1">
                <a:effectLst/>
                <a:latin typeface="Arial" charset="0"/>
              </a:rPr>
              <a:t>plynných</a:t>
            </a:r>
            <a:r>
              <a:rPr lang="cs-CZ" sz="2800">
                <a:effectLst/>
                <a:latin typeface="Arial" charset="0"/>
              </a:rPr>
              <a:t>. Obsahuje ale i kapalné a pevné látky (např.mikroorganismy, částečky prachu).</a:t>
            </a:r>
          </a:p>
          <a:p>
            <a:r>
              <a:rPr lang="cs-CZ" sz="2800" b="1">
                <a:effectLst/>
                <a:latin typeface="Arial" charset="0"/>
              </a:rPr>
              <a:t>Atmosféra</a:t>
            </a:r>
            <a:r>
              <a:rPr lang="cs-CZ" sz="2800">
                <a:effectLst/>
                <a:latin typeface="Arial" charset="0"/>
              </a:rPr>
              <a:t> – je plynný obal Země.</a:t>
            </a:r>
          </a:p>
          <a:p>
            <a:r>
              <a:rPr lang="cs-CZ" sz="2800">
                <a:effectLst/>
                <a:latin typeface="Arial" charset="0"/>
              </a:rPr>
              <a:t>Čistý a suchý </a:t>
            </a:r>
            <a:r>
              <a:rPr lang="cs-CZ" sz="2800" b="1">
                <a:effectLst/>
                <a:latin typeface="Arial" charset="0"/>
              </a:rPr>
              <a:t>vzduch obsahuje</a:t>
            </a:r>
            <a:r>
              <a:rPr lang="cs-CZ" sz="2800">
                <a:effectLst/>
                <a:latin typeface="Arial" charset="0"/>
              </a:rPr>
              <a:t>:</a:t>
            </a:r>
          </a:p>
          <a:p>
            <a:pPr>
              <a:buFont typeface="Wingdings" pitchFamily="2" charset="2"/>
              <a:buNone/>
            </a:pPr>
            <a:r>
              <a:rPr lang="cs-CZ" sz="2800">
                <a:effectLst/>
                <a:latin typeface="Arial" charset="0"/>
              </a:rPr>
              <a:t>                           78% dusíku</a:t>
            </a:r>
          </a:p>
          <a:p>
            <a:pPr>
              <a:buFont typeface="Wingdings" pitchFamily="2" charset="2"/>
              <a:buNone/>
            </a:pPr>
            <a:r>
              <a:rPr lang="cs-CZ" sz="2800">
                <a:effectLst/>
                <a:latin typeface="Arial" charset="0"/>
              </a:rPr>
              <a:t>                           21% kyslíku</a:t>
            </a:r>
          </a:p>
          <a:p>
            <a:pPr>
              <a:buFont typeface="Wingdings" pitchFamily="2" charset="2"/>
              <a:buNone/>
            </a:pPr>
            <a:r>
              <a:rPr lang="cs-CZ" sz="2800">
                <a:effectLst/>
                <a:latin typeface="Arial" charset="0"/>
              </a:rPr>
              <a:t>                              1% tvoří ostatní plyny           </a:t>
            </a:r>
          </a:p>
          <a:p>
            <a:pPr>
              <a:buFont typeface="Wingdings" pitchFamily="2" charset="2"/>
              <a:buNone/>
            </a:pPr>
            <a:r>
              <a:rPr lang="cs-CZ" sz="2800">
                <a:effectLst/>
                <a:latin typeface="Arial" charset="0"/>
              </a:rPr>
              <a:t>                             </a:t>
            </a:r>
            <a:r>
              <a:rPr lang="cs-CZ" sz="2400">
                <a:effectLst/>
                <a:latin typeface="Arial" charset="0"/>
              </a:rPr>
              <a:t>(argon – 0,93%, oxid uhličitý – 0,03%)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457200" y="274638"/>
            <a:ext cx="8229600" cy="777875"/>
          </a:xfrm>
        </p:spPr>
        <p:txBody>
          <a:bodyPr/>
          <a:lstStyle/>
          <a:p>
            <a:r>
              <a:rPr lang="cs-CZ">
                <a:effectLst/>
                <a:latin typeface="Arial" charset="0"/>
              </a:rPr>
              <a:t>Znečištění vzduchu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125538"/>
            <a:ext cx="8229600" cy="5000625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cs-CZ" sz="3000">
                <a:effectLst/>
                <a:latin typeface="Arial" charset="0"/>
              </a:rPr>
              <a:t>Nejvíce nečistot ve vzduchu pochází z tepláren,</a:t>
            </a:r>
          </a:p>
          <a:p>
            <a:pPr>
              <a:buFont typeface="Wingdings" pitchFamily="2" charset="2"/>
              <a:buNone/>
            </a:pPr>
            <a:r>
              <a:rPr lang="cs-CZ" sz="3000">
                <a:effectLst/>
                <a:latin typeface="Arial" charset="0"/>
              </a:rPr>
              <a:t>tepelných elektráren a automobilové dopravy. </a:t>
            </a:r>
          </a:p>
          <a:p>
            <a:pPr>
              <a:buFont typeface="Wingdings" pitchFamily="2" charset="2"/>
              <a:buNone/>
            </a:pPr>
            <a:r>
              <a:rPr lang="cs-CZ" sz="3000">
                <a:effectLst/>
                <a:latin typeface="Arial" charset="0"/>
              </a:rPr>
              <a:t>Proto je nutné provádět taková opatření,    </a:t>
            </a:r>
          </a:p>
          <a:p>
            <a:pPr>
              <a:buFont typeface="Wingdings" pitchFamily="2" charset="2"/>
              <a:buNone/>
            </a:pPr>
            <a:r>
              <a:rPr lang="cs-CZ" sz="3000">
                <a:effectLst/>
                <a:latin typeface="Arial" charset="0"/>
              </a:rPr>
              <a:t>která povedou ke snížení škodlivých látek        </a:t>
            </a:r>
          </a:p>
          <a:p>
            <a:pPr>
              <a:buFont typeface="Wingdings" pitchFamily="2" charset="2"/>
              <a:buNone/>
            </a:pPr>
            <a:r>
              <a:rPr lang="cs-CZ" sz="3000">
                <a:effectLst/>
                <a:latin typeface="Arial" charset="0"/>
              </a:rPr>
              <a:t>v ovzduší.</a:t>
            </a:r>
          </a:p>
          <a:p>
            <a:pPr>
              <a:buFont typeface="Wingdings" pitchFamily="2" charset="2"/>
              <a:buNone/>
            </a:pPr>
            <a:endParaRPr lang="cs-CZ" sz="2400">
              <a:effectLst/>
              <a:latin typeface="Arial" charset="0"/>
            </a:endParaRPr>
          </a:p>
          <a:p>
            <a:pPr>
              <a:buFont typeface="Wingdings" pitchFamily="2" charset="2"/>
              <a:buNone/>
            </a:pPr>
            <a:r>
              <a:rPr lang="cs-CZ" sz="2400">
                <a:effectLst/>
                <a:latin typeface="Arial" charset="0"/>
              </a:rPr>
              <a:t>Elektrárna Prunéřov II</a:t>
            </a:r>
          </a:p>
          <a:p>
            <a:pPr>
              <a:buFont typeface="Wingdings" pitchFamily="2" charset="2"/>
              <a:buNone/>
            </a:pPr>
            <a:r>
              <a:rPr lang="cs-CZ" sz="2400">
                <a:effectLst/>
                <a:latin typeface="Arial" charset="0"/>
              </a:rPr>
              <a:t>spalující hnědé uhlí</a:t>
            </a:r>
          </a:p>
          <a:p>
            <a:pPr>
              <a:buFont typeface="Wingdings" pitchFamily="2" charset="2"/>
              <a:buNone/>
            </a:pPr>
            <a:endParaRPr lang="cs-CZ" sz="3000">
              <a:effectLst/>
              <a:latin typeface="Arial" charset="0"/>
            </a:endParaRPr>
          </a:p>
        </p:txBody>
      </p:sp>
      <p:pic>
        <p:nvPicPr>
          <p:cNvPr id="4104" name="Picture 8" descr="220px-Elektrarna_Prunerov_II_20070926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838" y="3500438"/>
            <a:ext cx="3951287" cy="2693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457200" y="274638"/>
            <a:ext cx="8229600" cy="706437"/>
          </a:xfrm>
        </p:spPr>
        <p:txBody>
          <a:bodyPr/>
          <a:lstStyle/>
          <a:p>
            <a:r>
              <a:rPr lang="cs-CZ" sz="3600">
                <a:effectLst/>
                <a:latin typeface="Arial" charset="0"/>
              </a:rPr>
              <a:t>Kyselé deště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052513"/>
            <a:ext cx="8435975" cy="5329237"/>
          </a:xfrm>
        </p:spPr>
        <p:txBody>
          <a:bodyPr/>
          <a:lstStyle/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cs-CZ" sz="2400">
                <a:effectLst/>
                <a:latin typeface="Arial" charset="0"/>
              </a:rPr>
              <a:t>Jsou </a:t>
            </a:r>
            <a:r>
              <a:rPr lang="cs-CZ" sz="2400" b="1">
                <a:effectLst/>
                <a:latin typeface="Arial" charset="0"/>
              </a:rPr>
              <a:t>způsobeny zejména oxidy síry a oxidy dusíku</a:t>
            </a:r>
            <a:r>
              <a:rPr lang="cs-CZ" sz="2400">
                <a:effectLst/>
                <a:latin typeface="Arial" charset="0"/>
              </a:rPr>
              <a:t>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cs-CZ" sz="2400">
                <a:effectLst/>
                <a:latin typeface="Arial" charset="0"/>
              </a:rPr>
              <a:t>unikajícími do ovzduší taktéž v důsledku lidské činnosti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cs-CZ" sz="2400">
                <a:effectLst/>
                <a:latin typeface="Arial" charset="0"/>
              </a:rPr>
              <a:t>(průmysl, energetika, automobilová doprava a zemědělství).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cs-CZ" sz="2400">
                <a:effectLst/>
                <a:latin typeface="Arial" charset="0"/>
              </a:rPr>
              <a:t>Tam </a:t>
            </a:r>
            <a:r>
              <a:rPr lang="cs-CZ" sz="2400" b="1">
                <a:effectLst/>
                <a:latin typeface="Arial" charset="0"/>
              </a:rPr>
              <a:t>reagují s vodou za tvorby příslušných slabých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cs-CZ" sz="2400" b="1">
                <a:effectLst/>
                <a:latin typeface="Arial" charset="0"/>
              </a:rPr>
              <a:t>kyselin</a:t>
            </a:r>
            <a:r>
              <a:rPr lang="cs-CZ" sz="2400">
                <a:effectLst/>
                <a:latin typeface="Arial" charset="0"/>
              </a:rPr>
              <a:t> a padají na zem ve formě srážek.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cs-CZ" sz="2400">
              <a:effectLst/>
              <a:latin typeface="Arial" charset="0"/>
            </a:endParaRP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cs-CZ" sz="1600">
              <a:effectLst/>
              <a:latin typeface="Arial" charset="0"/>
            </a:endParaRP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cs-CZ" sz="2000">
              <a:effectLst/>
              <a:latin typeface="Arial" charset="0"/>
            </a:endParaRP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cs-CZ" sz="2000">
              <a:effectLst/>
              <a:latin typeface="Arial" charset="0"/>
            </a:endParaRP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cs-CZ" sz="2000">
                <a:effectLst/>
                <a:latin typeface="Arial" charset="0"/>
              </a:rPr>
              <a:t>  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cs-CZ" sz="2000">
              <a:effectLst/>
              <a:latin typeface="Arial" charset="0"/>
            </a:endParaRP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cs-CZ" sz="2000">
              <a:effectLst/>
              <a:latin typeface="Arial" charset="0"/>
            </a:endParaRP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cs-CZ" sz="2000">
                <a:effectLst/>
                <a:latin typeface="Arial" charset="0"/>
              </a:rPr>
              <a:t>          </a:t>
            </a:r>
            <a:r>
              <a:rPr lang="cs-CZ" sz="2400">
                <a:effectLst/>
                <a:latin typeface="Arial" charset="0"/>
              </a:rPr>
              <a:t>Jizerské hory                                  Krušné hory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cs-CZ" sz="2400">
                <a:effectLst/>
                <a:latin typeface="Arial" charset="0"/>
              </a:rPr>
              <a:t>   les zasažený kyselým                  lesy zničené kyselým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cs-CZ" sz="2400">
                <a:effectLst/>
                <a:latin typeface="Arial" charset="0"/>
              </a:rPr>
              <a:t>           deštěm                                             deštěm </a:t>
            </a:r>
          </a:p>
        </p:txBody>
      </p:sp>
      <p:pic>
        <p:nvPicPr>
          <p:cNvPr id="7176" name="Picture 8" descr="220px-Acid_rain_woods1">
            <a:hlinkClick r:id="rId2"/>
          </p:cNvPr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00113" y="2924175"/>
            <a:ext cx="2795587" cy="2095500"/>
          </a:xfr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7181" name="Picture 13" descr="Soubor:Waldschaeden Erzgebirge 2.jpg">
            <a:hlinkClick r:id="rId4" action="ppaction://hlinkfile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825" y="2997200"/>
            <a:ext cx="3286125" cy="204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457200" y="274638"/>
            <a:ext cx="8229600" cy="993775"/>
          </a:xfrm>
        </p:spPr>
        <p:txBody>
          <a:bodyPr/>
          <a:lstStyle/>
          <a:p>
            <a:r>
              <a:rPr lang="cs-CZ" sz="4000">
                <a:effectLst/>
                <a:latin typeface="Arial" charset="0"/>
              </a:rPr>
              <a:t>Skleníkový efekt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484313"/>
            <a:ext cx="8229600" cy="4641850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cs-CZ" sz="2800" b="1">
                <a:effectLst/>
                <a:latin typeface="Arial" charset="0"/>
              </a:rPr>
              <a:t>Oxid uhličitý</a:t>
            </a:r>
            <a:r>
              <a:rPr lang="cs-CZ" sz="2800">
                <a:effectLst/>
                <a:latin typeface="Arial" charset="0"/>
              </a:rPr>
              <a:t>, který je obsažený ve vzduchu,       </a:t>
            </a:r>
          </a:p>
          <a:p>
            <a:pPr>
              <a:buFont typeface="Wingdings" pitchFamily="2" charset="2"/>
              <a:buNone/>
            </a:pPr>
            <a:r>
              <a:rPr lang="cs-CZ" sz="2800">
                <a:effectLst/>
                <a:latin typeface="Arial" charset="0"/>
              </a:rPr>
              <a:t>je jedním z </a:t>
            </a:r>
            <a:r>
              <a:rPr lang="cs-CZ" sz="2800" b="1">
                <a:effectLst/>
                <a:latin typeface="Arial" charset="0"/>
              </a:rPr>
              <a:t>hlavních skleníkových plynů</a:t>
            </a:r>
            <a:r>
              <a:rPr lang="cs-CZ" sz="2800">
                <a:effectLst/>
                <a:latin typeface="Arial" charset="0"/>
              </a:rPr>
              <a:t>.       </a:t>
            </a:r>
          </a:p>
          <a:p>
            <a:pPr>
              <a:buFont typeface="Wingdings" pitchFamily="2" charset="2"/>
              <a:buNone/>
            </a:pPr>
            <a:r>
              <a:rPr lang="cs-CZ" sz="2800">
                <a:effectLst/>
                <a:latin typeface="Arial" charset="0"/>
              </a:rPr>
              <a:t>Tyto plyny umožňují fungování skleníkového </a:t>
            </a:r>
          </a:p>
          <a:p>
            <a:pPr>
              <a:buFont typeface="Wingdings" pitchFamily="2" charset="2"/>
              <a:buNone/>
            </a:pPr>
            <a:r>
              <a:rPr lang="cs-CZ" sz="2800">
                <a:effectLst/>
                <a:latin typeface="Arial" charset="0"/>
              </a:rPr>
              <a:t>efektu. </a:t>
            </a:r>
            <a:r>
              <a:rPr lang="cs-CZ" sz="2800" b="1">
                <a:effectLst/>
                <a:latin typeface="Arial" charset="0"/>
              </a:rPr>
              <a:t>Tepelné záření</a:t>
            </a:r>
            <a:r>
              <a:rPr lang="cs-CZ" sz="2800">
                <a:effectLst/>
                <a:latin typeface="Arial" charset="0"/>
              </a:rPr>
              <a:t> (je složkou slunečního </a:t>
            </a:r>
          </a:p>
          <a:p>
            <a:pPr>
              <a:buFont typeface="Wingdings" pitchFamily="2" charset="2"/>
              <a:buNone/>
            </a:pPr>
            <a:r>
              <a:rPr lang="cs-CZ" sz="2800">
                <a:effectLst/>
                <a:latin typeface="Arial" charset="0"/>
              </a:rPr>
              <a:t>záření) snadno </a:t>
            </a:r>
            <a:r>
              <a:rPr lang="cs-CZ" sz="2800" b="1">
                <a:effectLst/>
                <a:latin typeface="Arial" charset="0"/>
              </a:rPr>
              <a:t>proniká atmosférou k povrchu </a:t>
            </a:r>
          </a:p>
          <a:p>
            <a:pPr>
              <a:buFont typeface="Wingdings" pitchFamily="2" charset="2"/>
              <a:buNone/>
            </a:pPr>
            <a:r>
              <a:rPr lang="cs-CZ" sz="2800" b="1">
                <a:effectLst/>
                <a:latin typeface="Arial" charset="0"/>
              </a:rPr>
              <a:t>planety</a:t>
            </a:r>
            <a:r>
              <a:rPr lang="cs-CZ" sz="2800">
                <a:effectLst/>
                <a:latin typeface="Arial" charset="0"/>
              </a:rPr>
              <a:t>, ale </a:t>
            </a:r>
            <a:r>
              <a:rPr lang="cs-CZ" sz="2800" b="1">
                <a:effectLst/>
                <a:latin typeface="Arial" charset="0"/>
              </a:rPr>
              <a:t>skleníkové plyny brání jeho úniku </a:t>
            </a:r>
          </a:p>
          <a:p>
            <a:pPr>
              <a:buFont typeface="Wingdings" pitchFamily="2" charset="2"/>
              <a:buNone/>
            </a:pPr>
            <a:r>
              <a:rPr lang="cs-CZ" sz="2800" b="1">
                <a:effectLst/>
                <a:latin typeface="Arial" charset="0"/>
              </a:rPr>
              <a:t>do prostoru</a:t>
            </a:r>
            <a:r>
              <a:rPr lang="cs-CZ" sz="2800">
                <a:effectLst/>
                <a:latin typeface="Arial" charset="0"/>
              </a:rPr>
              <a:t> – </a:t>
            </a:r>
            <a:r>
              <a:rPr lang="cs-CZ" sz="2800" b="1">
                <a:effectLst/>
                <a:latin typeface="Arial" charset="0"/>
              </a:rPr>
              <a:t>planeta se</a:t>
            </a:r>
            <a:r>
              <a:rPr lang="cs-CZ" sz="2800">
                <a:effectLst/>
                <a:latin typeface="Arial" charset="0"/>
              </a:rPr>
              <a:t> tak </a:t>
            </a:r>
            <a:r>
              <a:rPr lang="cs-CZ" sz="2800" b="1">
                <a:effectLst/>
                <a:latin typeface="Arial" charset="0"/>
              </a:rPr>
              <a:t>ohřívá</a:t>
            </a:r>
            <a:r>
              <a:rPr lang="cs-CZ" sz="2800">
                <a:effectLst/>
                <a:latin typeface="Arial" charset="0"/>
              </a:rPr>
              <a:t>.               </a:t>
            </a:r>
          </a:p>
          <a:p>
            <a:pPr>
              <a:buFont typeface="Wingdings" pitchFamily="2" charset="2"/>
              <a:buNone/>
            </a:pPr>
            <a:r>
              <a:rPr lang="cs-CZ" sz="2800">
                <a:effectLst/>
                <a:latin typeface="Arial" charset="0"/>
              </a:rPr>
              <a:t>Bez skleníkového efektu by život na Zemi nebyl </a:t>
            </a:r>
          </a:p>
          <a:p>
            <a:pPr>
              <a:buFont typeface="Wingdings" pitchFamily="2" charset="2"/>
              <a:buNone/>
            </a:pPr>
            <a:r>
              <a:rPr lang="cs-CZ" sz="2800">
                <a:effectLst/>
                <a:latin typeface="Arial" charset="0"/>
              </a:rPr>
              <a:t>možný.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4" name="Picture 4" descr="Soubor:Schema sklenikovy efekt.gif">
            <a:hlinkClick r:id="rId2" action="ppaction://hlinkfile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476250"/>
            <a:ext cx="7920038" cy="5976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457200" y="274638"/>
            <a:ext cx="8229600" cy="850900"/>
          </a:xfrm>
        </p:spPr>
        <p:txBody>
          <a:bodyPr/>
          <a:lstStyle/>
          <a:p>
            <a:r>
              <a:rPr lang="cs-CZ" sz="4000">
                <a:effectLst/>
                <a:latin typeface="Arial" charset="0"/>
              </a:rPr>
              <a:t>Vzduch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052513"/>
            <a:ext cx="8229600" cy="5073650"/>
          </a:xfrm>
        </p:spPr>
        <p:txBody>
          <a:bodyPr/>
          <a:lstStyle/>
          <a:p>
            <a:r>
              <a:rPr lang="cs-CZ">
                <a:effectLst/>
                <a:latin typeface="Arial" charset="0"/>
              </a:rPr>
              <a:t>Vzduch je velmi významná </a:t>
            </a:r>
            <a:r>
              <a:rPr lang="cs-CZ" b="1">
                <a:effectLst/>
                <a:latin typeface="Arial" charset="0"/>
              </a:rPr>
              <a:t>průmyslová</a:t>
            </a:r>
            <a:r>
              <a:rPr lang="cs-CZ">
                <a:effectLst/>
                <a:latin typeface="Arial" charset="0"/>
              </a:rPr>
              <a:t> </a:t>
            </a:r>
            <a:r>
              <a:rPr lang="cs-CZ" b="1">
                <a:effectLst/>
                <a:latin typeface="Arial" charset="0"/>
              </a:rPr>
              <a:t>surovina</a:t>
            </a:r>
            <a:r>
              <a:rPr lang="cs-CZ">
                <a:effectLst/>
                <a:latin typeface="Arial" charset="0"/>
              </a:rPr>
              <a:t>.</a:t>
            </a:r>
          </a:p>
          <a:p>
            <a:r>
              <a:rPr lang="cs-CZ" b="1">
                <a:effectLst/>
                <a:latin typeface="Arial" charset="0"/>
              </a:rPr>
              <a:t>Využívá se</a:t>
            </a:r>
            <a:r>
              <a:rPr lang="cs-CZ">
                <a:effectLst/>
                <a:latin typeface="Arial" charset="0"/>
              </a:rPr>
              <a:t> zejména </a:t>
            </a:r>
            <a:r>
              <a:rPr lang="cs-CZ" b="1">
                <a:effectLst/>
                <a:latin typeface="Arial" charset="0"/>
              </a:rPr>
              <a:t>kapalný vzduch</a:t>
            </a:r>
            <a:r>
              <a:rPr lang="cs-CZ">
                <a:effectLst/>
                <a:latin typeface="Arial" charset="0"/>
              </a:rPr>
              <a:t>. Jeho jednotlivé složky (dusík, kyslík, vzácné plyny) se z kapalné směsi oddělují destilací.</a:t>
            </a:r>
          </a:p>
          <a:p>
            <a:r>
              <a:rPr lang="cs-CZ">
                <a:effectLst/>
                <a:latin typeface="Arial" charset="0"/>
              </a:rPr>
              <a:t>Tyto plyny se pro další použití </a:t>
            </a:r>
            <a:r>
              <a:rPr lang="cs-CZ" b="1">
                <a:effectLst/>
                <a:latin typeface="Arial" charset="0"/>
              </a:rPr>
              <a:t>přepravují v tlakových nádobách</a:t>
            </a:r>
            <a:r>
              <a:rPr lang="cs-CZ">
                <a:effectLst/>
                <a:latin typeface="Arial" charset="0"/>
              </a:rPr>
              <a:t> (kyslík – modrý pruh, dusík – zelený pruh).</a:t>
            </a:r>
          </a:p>
          <a:p>
            <a:pPr>
              <a:buFont typeface="Wingdings" pitchFamily="2" charset="2"/>
              <a:buNone/>
            </a:pPr>
            <a:endParaRPr lang="cs-CZ">
              <a:effectLst/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457200" y="274638"/>
            <a:ext cx="8229600" cy="633412"/>
          </a:xfrm>
        </p:spPr>
        <p:txBody>
          <a:bodyPr/>
          <a:lstStyle/>
          <a:p>
            <a:r>
              <a:rPr lang="cs-CZ" sz="4000">
                <a:effectLst/>
                <a:latin typeface="Arial" charset="0"/>
              </a:rPr>
              <a:t>Použité zdroje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052513"/>
            <a:ext cx="8229600" cy="507365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cs-CZ" sz="2500">
                <a:effectLst/>
                <a:latin typeface="Arial" charset="0"/>
              </a:rPr>
              <a:t>Obrázky z otevřené galerie Microsoft Office.</a:t>
            </a:r>
          </a:p>
          <a:p>
            <a:pPr>
              <a:lnSpc>
                <a:spcPct val="80000"/>
              </a:lnSpc>
            </a:pPr>
            <a:r>
              <a:rPr lang="cs-CZ" sz="2500">
                <a:effectLst/>
                <a:latin typeface="Arial" charset="0"/>
              </a:rPr>
              <a:t>BENEŠ, Pavel, Václav PUMPR a Jiří BANÝR. </a:t>
            </a:r>
            <a:r>
              <a:rPr lang="cs-CZ" sz="2500" i="1">
                <a:effectLst/>
                <a:latin typeface="Arial" charset="0"/>
              </a:rPr>
              <a:t>Základy chemie pro 2. stupeň základní školy, nižší ročníky víceletých gymnázií a střední školy</a:t>
            </a:r>
            <a:r>
              <a:rPr lang="cs-CZ" sz="2500">
                <a:effectLst/>
                <a:latin typeface="Arial" charset="0"/>
              </a:rPr>
              <a:t>. Vyd. 2. Ilustrace Naděžda Lexová, Miroslava Jakešová. Praha: Fortuna, 1996c1993, 2 sv. ISBN 80-7168-312-42. </a:t>
            </a:r>
          </a:p>
          <a:p>
            <a:pPr>
              <a:lnSpc>
                <a:spcPct val="80000"/>
              </a:lnSpc>
            </a:pPr>
            <a:r>
              <a:rPr lang="cs-CZ" sz="2500">
                <a:effectLst/>
                <a:latin typeface="Arial" charset="0"/>
              </a:rPr>
              <a:t>ŠKODA, Jiří a Pavel DOULÍK. </a:t>
            </a:r>
            <a:r>
              <a:rPr lang="cs-CZ" sz="2500" i="1">
                <a:effectLst/>
                <a:latin typeface="Arial" charset="0"/>
              </a:rPr>
              <a:t>Chemie 8: pro základní školy a víceletá gymnázia : učebnice</a:t>
            </a:r>
            <a:r>
              <a:rPr lang="cs-CZ" sz="2500">
                <a:effectLst/>
                <a:latin typeface="Arial" charset="0"/>
              </a:rPr>
              <a:t>. 1. vyd. Plzeň: Fraus, 2006, 136 s. ISBN 80-723-8442-2. </a:t>
            </a:r>
          </a:p>
          <a:p>
            <a:pPr>
              <a:lnSpc>
                <a:spcPct val="80000"/>
              </a:lnSpc>
            </a:pPr>
            <a:r>
              <a:rPr lang="cs-CZ" sz="2500">
                <a:effectLst/>
                <a:latin typeface="Arial" charset="0"/>
              </a:rPr>
              <a:t>WERTHEIM, Jane, Chris OXLADE a John WATERHOUSE. </a:t>
            </a:r>
            <a:r>
              <a:rPr lang="cs-CZ" sz="2500" i="1">
                <a:effectLst/>
                <a:latin typeface="Arial" charset="0"/>
              </a:rPr>
              <a:t>Ilustrovaný přehled chemie</a:t>
            </a:r>
            <a:r>
              <a:rPr lang="cs-CZ" sz="2500">
                <a:effectLst/>
                <a:latin typeface="Arial" charset="0"/>
              </a:rPr>
              <a:t>. [1. vyd.]. Překlad Petr Pánek. Ilustrace Kuo Kang Chen. Ostrava: Blesk, 1994, 128 s., barev. vyobr. ISBN 80-856-0633-X.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cs-CZ" sz="2500">
              <a:effectLst/>
              <a:latin typeface="Arial" charset="0"/>
            </a:endParaRPr>
          </a:p>
          <a:p>
            <a:pPr>
              <a:lnSpc>
                <a:spcPct val="80000"/>
              </a:lnSpc>
            </a:pPr>
            <a:endParaRPr lang="cs-CZ" sz="250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oudění">
  <a:themeElements>
    <a:clrScheme name="Proudění 8">
      <a:dk1>
        <a:srgbClr val="4B2500"/>
      </a:dk1>
      <a:lt1>
        <a:srgbClr val="F9F0D3"/>
      </a:lt1>
      <a:dk2>
        <a:srgbClr val="A69564"/>
      </a:dk2>
      <a:lt2>
        <a:srgbClr val="EFDEAF"/>
      </a:lt2>
      <a:accent1>
        <a:srgbClr val="FFFFE3"/>
      </a:accent1>
      <a:accent2>
        <a:srgbClr val="BFBFA7"/>
      </a:accent2>
      <a:accent3>
        <a:srgbClr val="FBF6E6"/>
      </a:accent3>
      <a:accent4>
        <a:srgbClr val="3F1E00"/>
      </a:accent4>
      <a:accent5>
        <a:srgbClr val="FFFFEF"/>
      </a:accent5>
      <a:accent6>
        <a:srgbClr val="ADAD97"/>
      </a:accent6>
      <a:hlink>
        <a:srgbClr val="7B6D47"/>
      </a:hlink>
      <a:folHlink>
        <a:srgbClr val="A99D2F"/>
      </a:folHlink>
    </a:clrScheme>
    <a:fontScheme name="Proudění">
      <a:majorFont>
        <a:latin typeface="Garamond"/>
        <a:ea typeface=""/>
        <a:cs typeface=""/>
      </a:majorFont>
      <a:minorFont>
        <a:latin typeface="Garamond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roudění 1">
        <a:dk1>
          <a:srgbClr val="000514"/>
        </a:dk1>
        <a:lt1>
          <a:srgbClr val="FFFFFF"/>
        </a:lt1>
        <a:dk2>
          <a:srgbClr val="003399"/>
        </a:dk2>
        <a:lt2>
          <a:srgbClr val="E5E5FF"/>
        </a:lt2>
        <a:accent1>
          <a:srgbClr val="0099CC"/>
        </a:accent1>
        <a:accent2>
          <a:srgbClr val="A886E0"/>
        </a:accent2>
        <a:accent3>
          <a:srgbClr val="AAADCA"/>
        </a:accent3>
        <a:accent4>
          <a:srgbClr val="DADADA"/>
        </a:accent4>
        <a:accent5>
          <a:srgbClr val="AACAE2"/>
        </a:accent5>
        <a:accent6>
          <a:srgbClr val="9879CB"/>
        </a:accent6>
        <a:hlink>
          <a:srgbClr val="FFCC00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udění 2">
        <a:dk1>
          <a:srgbClr val="3E3E5C"/>
        </a:dk1>
        <a:lt1>
          <a:srgbClr val="FFFFFF"/>
        </a:lt1>
        <a:dk2>
          <a:srgbClr val="666699"/>
        </a:dk2>
        <a:lt2>
          <a:srgbClr val="DFDFE9"/>
        </a:lt2>
        <a:accent1>
          <a:srgbClr val="CC66FF"/>
        </a:accent1>
        <a:accent2>
          <a:srgbClr val="679ACD"/>
        </a:accent2>
        <a:accent3>
          <a:srgbClr val="B8B8CA"/>
        </a:accent3>
        <a:accent4>
          <a:srgbClr val="DADADA"/>
        </a:accent4>
        <a:accent5>
          <a:srgbClr val="E2B8FF"/>
        </a:accent5>
        <a:accent6>
          <a:srgbClr val="5D8BBA"/>
        </a:accent6>
        <a:hlink>
          <a:srgbClr val="CCEC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udění 3">
        <a:dk1>
          <a:srgbClr val="2A5400"/>
        </a:dk1>
        <a:lt1>
          <a:srgbClr val="FFFFFF"/>
        </a:lt1>
        <a:dk2>
          <a:srgbClr val="4A9400"/>
        </a:dk2>
        <a:lt2>
          <a:srgbClr val="BAE8BA"/>
        </a:lt2>
        <a:accent1>
          <a:srgbClr val="33CC33"/>
        </a:accent1>
        <a:accent2>
          <a:srgbClr val="99CC00"/>
        </a:accent2>
        <a:accent3>
          <a:srgbClr val="B1C8AA"/>
        </a:accent3>
        <a:accent4>
          <a:srgbClr val="DADADA"/>
        </a:accent4>
        <a:accent5>
          <a:srgbClr val="ADE2AD"/>
        </a:accent5>
        <a:accent6>
          <a:srgbClr val="8AB900"/>
        </a:accent6>
        <a:hlink>
          <a:srgbClr val="99FF33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udění 4">
        <a:dk1>
          <a:srgbClr val="000000"/>
        </a:dk1>
        <a:lt1>
          <a:srgbClr val="FFFFFF"/>
        </a:lt1>
        <a:dk2>
          <a:srgbClr val="51596D"/>
        </a:dk2>
        <a:lt2>
          <a:srgbClr val="DDDDDD"/>
        </a:lt2>
        <a:accent1>
          <a:srgbClr val="787E8A"/>
        </a:accent1>
        <a:accent2>
          <a:srgbClr val="339966"/>
        </a:accent2>
        <a:accent3>
          <a:srgbClr val="B3B5BA"/>
        </a:accent3>
        <a:accent4>
          <a:srgbClr val="DADADA"/>
        </a:accent4>
        <a:accent5>
          <a:srgbClr val="BEC0C4"/>
        </a:accent5>
        <a:accent6>
          <a:srgbClr val="2D8A5C"/>
        </a:accent6>
        <a:hlink>
          <a:srgbClr val="00FFFF"/>
        </a:hlink>
        <a:folHlink>
          <a:srgbClr val="74B6D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udění 5">
        <a:dk1>
          <a:srgbClr val="5C1F00"/>
        </a:dk1>
        <a:lt1>
          <a:srgbClr val="FFFFFF"/>
        </a:lt1>
        <a:dk2>
          <a:srgbClr val="8C0000"/>
        </a:dk2>
        <a:lt2>
          <a:srgbClr val="DFD293"/>
        </a:lt2>
        <a:accent1>
          <a:srgbClr val="FF6845"/>
        </a:accent1>
        <a:accent2>
          <a:srgbClr val="BE7960"/>
        </a:accent2>
        <a:accent3>
          <a:srgbClr val="C5AAAA"/>
        </a:accent3>
        <a:accent4>
          <a:srgbClr val="DADADA"/>
        </a:accent4>
        <a:accent5>
          <a:srgbClr val="FFB9B0"/>
        </a:accent5>
        <a:accent6>
          <a:srgbClr val="AC6D56"/>
        </a:accent6>
        <a:hlink>
          <a:srgbClr val="FFFF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udění 6">
        <a:dk1>
          <a:srgbClr val="5E4444"/>
        </a:dk1>
        <a:lt1>
          <a:srgbClr val="F7F3F3"/>
        </a:lt1>
        <a:dk2>
          <a:srgbClr val="8A6362"/>
        </a:dk2>
        <a:lt2>
          <a:srgbClr val="D8C1BA"/>
        </a:lt2>
        <a:accent1>
          <a:srgbClr val="CC6600"/>
        </a:accent1>
        <a:accent2>
          <a:srgbClr val="C16059"/>
        </a:accent2>
        <a:accent3>
          <a:srgbClr val="C4B7B7"/>
        </a:accent3>
        <a:accent4>
          <a:srgbClr val="D3D0D0"/>
        </a:accent4>
        <a:accent5>
          <a:srgbClr val="E2B8AA"/>
        </a:accent5>
        <a:accent6>
          <a:srgbClr val="AF5650"/>
        </a:accent6>
        <a:hlink>
          <a:srgbClr val="FFCC00"/>
        </a:hlink>
        <a:folHlink>
          <a:srgbClr val="CBB55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udění 7">
        <a:dk1>
          <a:srgbClr val="7F6737"/>
        </a:dk1>
        <a:lt1>
          <a:srgbClr val="FFFFFF"/>
        </a:lt1>
        <a:dk2>
          <a:srgbClr val="BFA673"/>
        </a:dk2>
        <a:lt2>
          <a:srgbClr val="E6E3AA"/>
        </a:lt2>
        <a:accent1>
          <a:srgbClr val="FFCC00"/>
        </a:accent1>
        <a:accent2>
          <a:srgbClr val="808000"/>
        </a:accent2>
        <a:accent3>
          <a:srgbClr val="DCD0BC"/>
        </a:accent3>
        <a:accent4>
          <a:srgbClr val="DADADA"/>
        </a:accent4>
        <a:accent5>
          <a:srgbClr val="FFE2AA"/>
        </a:accent5>
        <a:accent6>
          <a:srgbClr val="737300"/>
        </a:accent6>
        <a:hlink>
          <a:srgbClr val="784700"/>
        </a:hlink>
        <a:folHlink>
          <a:srgbClr val="9A72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udění 8">
        <a:dk1>
          <a:srgbClr val="4B2500"/>
        </a:dk1>
        <a:lt1>
          <a:srgbClr val="F9F0D3"/>
        </a:lt1>
        <a:dk2>
          <a:srgbClr val="A69564"/>
        </a:dk2>
        <a:lt2>
          <a:srgbClr val="EFDEAF"/>
        </a:lt2>
        <a:accent1>
          <a:srgbClr val="FFFFE3"/>
        </a:accent1>
        <a:accent2>
          <a:srgbClr val="BFBFA7"/>
        </a:accent2>
        <a:accent3>
          <a:srgbClr val="FBF6E6"/>
        </a:accent3>
        <a:accent4>
          <a:srgbClr val="3F1E00"/>
        </a:accent4>
        <a:accent5>
          <a:srgbClr val="FFFFEF"/>
        </a:accent5>
        <a:accent6>
          <a:srgbClr val="ADAD97"/>
        </a:accent6>
        <a:hlink>
          <a:srgbClr val="7B6D47"/>
        </a:hlink>
        <a:folHlink>
          <a:srgbClr val="A99D2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udění 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CECFF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E2F4FF"/>
        </a:accent5>
        <a:accent6>
          <a:srgbClr val="2D2D8A"/>
        </a:accent6>
        <a:hlink>
          <a:srgbClr val="6600FF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Stream</Template>
  <TotalTime>319</TotalTime>
  <Words>373</Words>
  <Application>Microsoft Office PowerPoint</Application>
  <PresentationFormat>Předvádění na obrazovce (4:3)</PresentationFormat>
  <Paragraphs>63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Proudění</vt:lpstr>
      <vt:lpstr>Prezentace aplikace PowerPoint</vt:lpstr>
      <vt:lpstr>Anotace</vt:lpstr>
      <vt:lpstr>Vzduch</vt:lpstr>
      <vt:lpstr>Znečištění vzduchu</vt:lpstr>
      <vt:lpstr>Kyselé deště</vt:lpstr>
      <vt:lpstr>Skleníkový efekt</vt:lpstr>
      <vt:lpstr>Prezentace aplikace PowerPoint</vt:lpstr>
      <vt:lpstr>Vzduch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root</dc:creator>
  <cp:lastModifiedBy>jitka</cp:lastModifiedBy>
  <cp:revision>13</cp:revision>
  <dcterms:created xsi:type="dcterms:W3CDTF">2013-02-27T14:01:31Z</dcterms:created>
  <dcterms:modified xsi:type="dcterms:W3CDTF">2013-05-18T17:09:45Z</dcterms:modified>
</cp:coreProperties>
</file>