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65" r:id="rId2"/>
    <p:sldId id="264" r:id="rId3"/>
    <p:sldId id="256" r:id="rId4"/>
    <p:sldId id="257" r:id="rId5"/>
    <p:sldId id="260" r:id="rId6"/>
    <p:sldId id="261" r:id="rId7"/>
    <p:sldId id="262" r:id="rId8"/>
    <p:sldId id="263" r:id="rId9"/>
    <p:sldId id="258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87535" autoAdjust="0"/>
  </p:normalViewPr>
  <p:slideViewPr>
    <p:cSldViewPr>
      <p:cViewPr>
        <p:scale>
          <a:sx n="80" d="100"/>
          <a:sy n="80" d="100"/>
        </p:scale>
        <p:origin x="-180" y="5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čas, hodiny, s jednotkami času                 a základními převody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ScaleX="100000" custLinFactY="221" custLinFactNeighborX="1181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2FEF6-4BB4-47A6-8370-992AF6E472E9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A7F32B4-F92D-45FE-8A3C-D4C16D5D26DA}">
      <dgm:prSet phldrT="[Text]"/>
      <dgm:spPr/>
      <dgm:t>
        <a:bodyPr/>
        <a:lstStyle/>
        <a:p>
          <a:r>
            <a:rPr lang="cs-CZ" dirty="0" smtClean="0"/>
            <a:t>Sluneční			</a:t>
          </a:r>
          <a:endParaRPr lang="cs-CZ" dirty="0"/>
        </a:p>
      </dgm:t>
    </dgm:pt>
    <dgm:pt modelId="{F1602B33-45E4-423F-AD4F-423A36AD23BD}" type="parTrans" cxnId="{EF382243-ADB6-4E6E-96E8-F0C8BF14AB86}">
      <dgm:prSet/>
      <dgm:spPr/>
      <dgm:t>
        <a:bodyPr/>
        <a:lstStyle/>
        <a:p>
          <a:endParaRPr lang="cs-CZ"/>
        </a:p>
      </dgm:t>
    </dgm:pt>
    <dgm:pt modelId="{609D4111-CD23-4F45-88D7-6555A20384A7}" type="sibTrans" cxnId="{EF382243-ADB6-4E6E-96E8-F0C8BF14AB86}">
      <dgm:prSet/>
      <dgm:spPr/>
      <dgm:t>
        <a:bodyPr/>
        <a:lstStyle/>
        <a:p>
          <a:endParaRPr lang="cs-CZ"/>
        </a:p>
      </dgm:t>
    </dgm:pt>
    <dgm:pt modelId="{8971CA2B-FA95-447E-B7BC-0FCCEC49F17C}">
      <dgm:prSet phldrT="[Text]"/>
      <dgm:spPr/>
      <dgm:t>
        <a:bodyPr/>
        <a:lstStyle/>
        <a:p>
          <a:r>
            <a:rPr lang="cs-CZ" dirty="0" smtClean="0"/>
            <a:t>Přesýpací		</a:t>
          </a:r>
          <a:endParaRPr lang="cs-CZ" dirty="0"/>
        </a:p>
      </dgm:t>
    </dgm:pt>
    <dgm:pt modelId="{5C3B80E6-952F-4276-9EF3-881142AC05CD}" type="parTrans" cxnId="{93065860-8AC6-4EB1-84D9-5557273A77FB}">
      <dgm:prSet/>
      <dgm:spPr/>
      <dgm:t>
        <a:bodyPr/>
        <a:lstStyle/>
        <a:p>
          <a:endParaRPr lang="cs-CZ"/>
        </a:p>
      </dgm:t>
    </dgm:pt>
    <dgm:pt modelId="{BCA8A167-5990-467D-A25F-50D99E51DB6B}" type="sibTrans" cxnId="{93065860-8AC6-4EB1-84D9-5557273A77FB}">
      <dgm:prSet/>
      <dgm:spPr/>
      <dgm:t>
        <a:bodyPr/>
        <a:lstStyle/>
        <a:p>
          <a:endParaRPr lang="cs-CZ"/>
        </a:p>
      </dgm:t>
    </dgm:pt>
    <dgm:pt modelId="{477C029E-ADFF-43B1-88D0-B21B2E74772B}">
      <dgm:prSet phldrT="[Text]"/>
      <dgm:spPr/>
      <dgm:t>
        <a:bodyPr/>
        <a:lstStyle/>
        <a:p>
          <a:r>
            <a:rPr lang="cs-CZ" dirty="0" smtClean="0"/>
            <a:t>Mechanické</a:t>
          </a:r>
          <a:endParaRPr lang="cs-CZ" dirty="0"/>
        </a:p>
      </dgm:t>
    </dgm:pt>
    <dgm:pt modelId="{FEF186F3-80AE-46D8-AE87-35E5B84E1642}" type="parTrans" cxnId="{3524ECEB-F117-4793-B90C-280320736D89}">
      <dgm:prSet/>
      <dgm:spPr/>
      <dgm:t>
        <a:bodyPr/>
        <a:lstStyle/>
        <a:p>
          <a:endParaRPr lang="cs-CZ"/>
        </a:p>
      </dgm:t>
    </dgm:pt>
    <dgm:pt modelId="{40DB4000-FF67-49D0-886A-896036266141}" type="sibTrans" cxnId="{3524ECEB-F117-4793-B90C-280320736D89}">
      <dgm:prSet/>
      <dgm:spPr/>
      <dgm:t>
        <a:bodyPr/>
        <a:lstStyle/>
        <a:p>
          <a:endParaRPr lang="cs-CZ"/>
        </a:p>
      </dgm:t>
    </dgm:pt>
    <dgm:pt modelId="{4C45A2FD-07DB-41CE-BC1A-E751040FF223}">
      <dgm:prSet phldrT="[Text]"/>
      <dgm:spPr/>
      <dgm:t>
        <a:bodyPr/>
        <a:lstStyle/>
        <a:p>
          <a:r>
            <a:rPr lang="cs-CZ" dirty="0" smtClean="0"/>
            <a:t>Elektronické (digitální)</a:t>
          </a:r>
          <a:endParaRPr lang="cs-CZ" dirty="0"/>
        </a:p>
      </dgm:t>
    </dgm:pt>
    <dgm:pt modelId="{575E720B-F49E-4698-977A-5A7CB366151E}" type="parTrans" cxnId="{65CA154D-5EAC-4586-8360-B437F2E421D0}">
      <dgm:prSet/>
      <dgm:spPr/>
      <dgm:t>
        <a:bodyPr/>
        <a:lstStyle/>
        <a:p>
          <a:endParaRPr lang="cs-CZ"/>
        </a:p>
      </dgm:t>
    </dgm:pt>
    <dgm:pt modelId="{EA9A10A3-BE94-4AEB-ACEB-2F6F6CA93E8C}" type="sibTrans" cxnId="{65CA154D-5EAC-4586-8360-B437F2E421D0}">
      <dgm:prSet/>
      <dgm:spPr/>
      <dgm:t>
        <a:bodyPr/>
        <a:lstStyle/>
        <a:p>
          <a:endParaRPr lang="cs-CZ"/>
        </a:p>
      </dgm:t>
    </dgm:pt>
    <dgm:pt modelId="{49DFA691-42C1-487D-945F-1FFC78BECAF9}" type="pres">
      <dgm:prSet presAssocID="{6632FEF6-4BB4-47A6-8370-992AF6E472E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AB0F2E-879C-46D9-9BA6-4D3FD4E01BA9}" type="pres">
      <dgm:prSet presAssocID="{BA7F32B4-F92D-45FE-8A3C-D4C16D5D26DA}" presName="parentLin" presStyleCnt="0"/>
      <dgm:spPr/>
    </dgm:pt>
    <dgm:pt modelId="{6E1F763E-8205-4E77-95CD-BE8951D94617}" type="pres">
      <dgm:prSet presAssocID="{BA7F32B4-F92D-45FE-8A3C-D4C16D5D26D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9D5F1C-8AA2-4D08-A09A-C4F6876A17FC}" type="pres">
      <dgm:prSet presAssocID="{BA7F32B4-F92D-45FE-8A3C-D4C16D5D26D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44019-CECE-4E0B-ACAE-6793DEAEEA76}" type="pres">
      <dgm:prSet presAssocID="{BA7F32B4-F92D-45FE-8A3C-D4C16D5D26DA}" presName="negativeSpace" presStyleCnt="0"/>
      <dgm:spPr/>
    </dgm:pt>
    <dgm:pt modelId="{84924312-6BCB-4431-BD4B-0D0E6FFA8D13}" type="pres">
      <dgm:prSet presAssocID="{BA7F32B4-F92D-45FE-8A3C-D4C16D5D26DA}" presName="childText" presStyleLbl="conFgAcc1" presStyleIdx="0" presStyleCnt="4">
        <dgm:presLayoutVars>
          <dgm:bulletEnabled val="1"/>
        </dgm:presLayoutVars>
      </dgm:prSet>
      <dgm:spPr/>
    </dgm:pt>
    <dgm:pt modelId="{CFFD24FE-EC1E-4258-A5E1-5DE831D09C54}" type="pres">
      <dgm:prSet presAssocID="{609D4111-CD23-4F45-88D7-6555A20384A7}" presName="spaceBetweenRectangles" presStyleCnt="0"/>
      <dgm:spPr/>
    </dgm:pt>
    <dgm:pt modelId="{FF39CED5-8816-4CA2-B127-C888D38A89DF}" type="pres">
      <dgm:prSet presAssocID="{8971CA2B-FA95-447E-B7BC-0FCCEC49F17C}" presName="parentLin" presStyleCnt="0"/>
      <dgm:spPr/>
    </dgm:pt>
    <dgm:pt modelId="{F755C8CB-9117-4BDA-97E9-CB880F932589}" type="pres">
      <dgm:prSet presAssocID="{8971CA2B-FA95-447E-B7BC-0FCCEC49F17C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EC1C658F-ECB1-4076-A150-B9E2786FB6EF}" type="pres">
      <dgm:prSet presAssocID="{8971CA2B-FA95-447E-B7BC-0FCCEC49F17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41E82F-DB6C-48DB-88A6-EB958452E995}" type="pres">
      <dgm:prSet presAssocID="{8971CA2B-FA95-447E-B7BC-0FCCEC49F17C}" presName="negativeSpace" presStyleCnt="0"/>
      <dgm:spPr/>
    </dgm:pt>
    <dgm:pt modelId="{9BF9879E-E4DF-4832-AF07-531DA88DA43B}" type="pres">
      <dgm:prSet presAssocID="{8971CA2B-FA95-447E-B7BC-0FCCEC49F17C}" presName="childText" presStyleLbl="conFgAcc1" presStyleIdx="1" presStyleCnt="4">
        <dgm:presLayoutVars>
          <dgm:bulletEnabled val="1"/>
        </dgm:presLayoutVars>
      </dgm:prSet>
      <dgm:spPr/>
    </dgm:pt>
    <dgm:pt modelId="{DF1DEA2B-7B42-4A33-AEB8-9CAA9930CE1B}" type="pres">
      <dgm:prSet presAssocID="{BCA8A167-5990-467D-A25F-50D99E51DB6B}" presName="spaceBetweenRectangles" presStyleCnt="0"/>
      <dgm:spPr/>
    </dgm:pt>
    <dgm:pt modelId="{B233846B-BB32-4BB9-BE48-BAB2D2F665BC}" type="pres">
      <dgm:prSet presAssocID="{477C029E-ADFF-43B1-88D0-B21B2E74772B}" presName="parentLin" presStyleCnt="0"/>
      <dgm:spPr/>
    </dgm:pt>
    <dgm:pt modelId="{AD55DA27-7A81-4AC3-880A-8AB17F8D1253}" type="pres">
      <dgm:prSet presAssocID="{477C029E-ADFF-43B1-88D0-B21B2E74772B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ED81F273-C047-4426-A7A8-5B95EFFAB992}" type="pres">
      <dgm:prSet presAssocID="{477C029E-ADFF-43B1-88D0-B21B2E74772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5AE37-38CB-4301-A269-943F87E08424}" type="pres">
      <dgm:prSet presAssocID="{477C029E-ADFF-43B1-88D0-B21B2E74772B}" presName="negativeSpace" presStyleCnt="0"/>
      <dgm:spPr/>
    </dgm:pt>
    <dgm:pt modelId="{8441B3A6-675B-4FB7-A1B8-F4FD677DDF1B}" type="pres">
      <dgm:prSet presAssocID="{477C029E-ADFF-43B1-88D0-B21B2E74772B}" presName="childText" presStyleLbl="conFgAcc1" presStyleIdx="2" presStyleCnt="4">
        <dgm:presLayoutVars>
          <dgm:bulletEnabled val="1"/>
        </dgm:presLayoutVars>
      </dgm:prSet>
      <dgm:spPr/>
    </dgm:pt>
    <dgm:pt modelId="{A986AAD0-F2C3-4676-8DB0-A26436DDE30D}" type="pres">
      <dgm:prSet presAssocID="{40DB4000-FF67-49D0-886A-896036266141}" presName="spaceBetweenRectangles" presStyleCnt="0"/>
      <dgm:spPr/>
    </dgm:pt>
    <dgm:pt modelId="{65B022B7-D057-41BE-828D-5D64210B83AD}" type="pres">
      <dgm:prSet presAssocID="{4C45A2FD-07DB-41CE-BC1A-E751040FF223}" presName="parentLin" presStyleCnt="0"/>
      <dgm:spPr/>
    </dgm:pt>
    <dgm:pt modelId="{856B6D85-3971-4351-A5C6-C0ECBE8CD53C}" type="pres">
      <dgm:prSet presAssocID="{4C45A2FD-07DB-41CE-BC1A-E751040FF223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E78CB027-1DDB-4DEF-BA3B-32342D40CDB8}" type="pres">
      <dgm:prSet presAssocID="{4C45A2FD-07DB-41CE-BC1A-E751040FF223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24695A-1482-4111-9447-9DB2A65CDDC5}" type="pres">
      <dgm:prSet presAssocID="{4C45A2FD-07DB-41CE-BC1A-E751040FF223}" presName="negativeSpace" presStyleCnt="0"/>
      <dgm:spPr/>
    </dgm:pt>
    <dgm:pt modelId="{F3879AC3-5568-4BD5-9693-2DB762E0D110}" type="pres">
      <dgm:prSet presAssocID="{4C45A2FD-07DB-41CE-BC1A-E751040FF22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4CA8478-5781-4492-8DC4-C8A55CAAC8E7}" type="presOf" srcId="{8971CA2B-FA95-447E-B7BC-0FCCEC49F17C}" destId="{F755C8CB-9117-4BDA-97E9-CB880F932589}" srcOrd="0" destOrd="0" presId="urn:microsoft.com/office/officeart/2005/8/layout/list1"/>
    <dgm:cxn modelId="{6A304415-60E1-4FF1-84B0-99E71A30606C}" type="presOf" srcId="{4C45A2FD-07DB-41CE-BC1A-E751040FF223}" destId="{856B6D85-3971-4351-A5C6-C0ECBE8CD53C}" srcOrd="0" destOrd="0" presId="urn:microsoft.com/office/officeart/2005/8/layout/list1"/>
    <dgm:cxn modelId="{BDD3B151-576C-444F-A631-142BE33767BB}" type="presOf" srcId="{477C029E-ADFF-43B1-88D0-B21B2E74772B}" destId="{ED81F273-C047-4426-A7A8-5B95EFFAB992}" srcOrd="1" destOrd="0" presId="urn:microsoft.com/office/officeart/2005/8/layout/list1"/>
    <dgm:cxn modelId="{D6FBC623-EE95-43DE-A1F9-10B6FC8097CD}" type="presOf" srcId="{BA7F32B4-F92D-45FE-8A3C-D4C16D5D26DA}" destId="{6E1F763E-8205-4E77-95CD-BE8951D94617}" srcOrd="0" destOrd="0" presId="urn:microsoft.com/office/officeart/2005/8/layout/list1"/>
    <dgm:cxn modelId="{3C764620-BE33-4182-B335-4DAFB3D8C904}" type="presOf" srcId="{4C45A2FD-07DB-41CE-BC1A-E751040FF223}" destId="{E78CB027-1DDB-4DEF-BA3B-32342D40CDB8}" srcOrd="1" destOrd="0" presId="urn:microsoft.com/office/officeart/2005/8/layout/list1"/>
    <dgm:cxn modelId="{93065860-8AC6-4EB1-84D9-5557273A77FB}" srcId="{6632FEF6-4BB4-47A6-8370-992AF6E472E9}" destId="{8971CA2B-FA95-447E-B7BC-0FCCEC49F17C}" srcOrd="1" destOrd="0" parTransId="{5C3B80E6-952F-4276-9EF3-881142AC05CD}" sibTransId="{BCA8A167-5990-467D-A25F-50D99E51DB6B}"/>
    <dgm:cxn modelId="{80331F5E-A979-4AE1-9F05-F3D1467F3D16}" type="presOf" srcId="{BA7F32B4-F92D-45FE-8A3C-D4C16D5D26DA}" destId="{FF9D5F1C-8AA2-4D08-A09A-C4F6876A17FC}" srcOrd="1" destOrd="0" presId="urn:microsoft.com/office/officeart/2005/8/layout/list1"/>
    <dgm:cxn modelId="{A23EEE06-9671-4EDA-82F7-CFCF438556B6}" type="presOf" srcId="{8971CA2B-FA95-447E-B7BC-0FCCEC49F17C}" destId="{EC1C658F-ECB1-4076-A150-B9E2786FB6EF}" srcOrd="1" destOrd="0" presId="urn:microsoft.com/office/officeart/2005/8/layout/list1"/>
    <dgm:cxn modelId="{EF382243-ADB6-4E6E-96E8-F0C8BF14AB86}" srcId="{6632FEF6-4BB4-47A6-8370-992AF6E472E9}" destId="{BA7F32B4-F92D-45FE-8A3C-D4C16D5D26DA}" srcOrd="0" destOrd="0" parTransId="{F1602B33-45E4-423F-AD4F-423A36AD23BD}" sibTransId="{609D4111-CD23-4F45-88D7-6555A20384A7}"/>
    <dgm:cxn modelId="{65CA154D-5EAC-4586-8360-B437F2E421D0}" srcId="{6632FEF6-4BB4-47A6-8370-992AF6E472E9}" destId="{4C45A2FD-07DB-41CE-BC1A-E751040FF223}" srcOrd="3" destOrd="0" parTransId="{575E720B-F49E-4698-977A-5A7CB366151E}" sibTransId="{EA9A10A3-BE94-4AEB-ACEB-2F6F6CA93E8C}"/>
    <dgm:cxn modelId="{D1CE0E5F-E5F6-482C-83E9-16BEAD04BB90}" type="presOf" srcId="{6632FEF6-4BB4-47A6-8370-992AF6E472E9}" destId="{49DFA691-42C1-487D-945F-1FFC78BECAF9}" srcOrd="0" destOrd="0" presId="urn:microsoft.com/office/officeart/2005/8/layout/list1"/>
    <dgm:cxn modelId="{A3EDFBFD-4F72-4046-B7AA-A75ADF4BFB3E}" type="presOf" srcId="{477C029E-ADFF-43B1-88D0-B21B2E74772B}" destId="{AD55DA27-7A81-4AC3-880A-8AB17F8D1253}" srcOrd="0" destOrd="0" presId="urn:microsoft.com/office/officeart/2005/8/layout/list1"/>
    <dgm:cxn modelId="{3524ECEB-F117-4793-B90C-280320736D89}" srcId="{6632FEF6-4BB4-47A6-8370-992AF6E472E9}" destId="{477C029E-ADFF-43B1-88D0-B21B2E74772B}" srcOrd="2" destOrd="0" parTransId="{FEF186F3-80AE-46D8-AE87-35E5B84E1642}" sibTransId="{40DB4000-FF67-49D0-886A-896036266141}"/>
    <dgm:cxn modelId="{A295655F-5202-48E0-998C-A12B8E94AFF8}" type="presParOf" srcId="{49DFA691-42C1-487D-945F-1FFC78BECAF9}" destId="{95AB0F2E-879C-46D9-9BA6-4D3FD4E01BA9}" srcOrd="0" destOrd="0" presId="urn:microsoft.com/office/officeart/2005/8/layout/list1"/>
    <dgm:cxn modelId="{2E8AAB95-0E51-4B03-BB3D-A3E6EB55581C}" type="presParOf" srcId="{95AB0F2E-879C-46D9-9BA6-4D3FD4E01BA9}" destId="{6E1F763E-8205-4E77-95CD-BE8951D94617}" srcOrd="0" destOrd="0" presId="urn:microsoft.com/office/officeart/2005/8/layout/list1"/>
    <dgm:cxn modelId="{F755C026-86E8-4200-9CA4-FF330EF53EB2}" type="presParOf" srcId="{95AB0F2E-879C-46D9-9BA6-4D3FD4E01BA9}" destId="{FF9D5F1C-8AA2-4D08-A09A-C4F6876A17FC}" srcOrd="1" destOrd="0" presId="urn:microsoft.com/office/officeart/2005/8/layout/list1"/>
    <dgm:cxn modelId="{19810C8B-2E4B-476F-8FC0-70E4034D919E}" type="presParOf" srcId="{49DFA691-42C1-487D-945F-1FFC78BECAF9}" destId="{0E944019-CECE-4E0B-ACAE-6793DEAEEA76}" srcOrd="1" destOrd="0" presId="urn:microsoft.com/office/officeart/2005/8/layout/list1"/>
    <dgm:cxn modelId="{8C8E30EC-3E29-4A9E-819A-671AF7DF979E}" type="presParOf" srcId="{49DFA691-42C1-487D-945F-1FFC78BECAF9}" destId="{84924312-6BCB-4431-BD4B-0D0E6FFA8D13}" srcOrd="2" destOrd="0" presId="urn:microsoft.com/office/officeart/2005/8/layout/list1"/>
    <dgm:cxn modelId="{BD483DB5-E5D3-4E53-981F-CC5DFFAC6B47}" type="presParOf" srcId="{49DFA691-42C1-487D-945F-1FFC78BECAF9}" destId="{CFFD24FE-EC1E-4258-A5E1-5DE831D09C54}" srcOrd="3" destOrd="0" presId="urn:microsoft.com/office/officeart/2005/8/layout/list1"/>
    <dgm:cxn modelId="{96B846D5-1204-4823-A416-2F39EFF179ED}" type="presParOf" srcId="{49DFA691-42C1-487D-945F-1FFC78BECAF9}" destId="{FF39CED5-8816-4CA2-B127-C888D38A89DF}" srcOrd="4" destOrd="0" presId="urn:microsoft.com/office/officeart/2005/8/layout/list1"/>
    <dgm:cxn modelId="{4F27499E-EAD4-4ABF-8B11-79FB37C64549}" type="presParOf" srcId="{FF39CED5-8816-4CA2-B127-C888D38A89DF}" destId="{F755C8CB-9117-4BDA-97E9-CB880F932589}" srcOrd="0" destOrd="0" presId="urn:microsoft.com/office/officeart/2005/8/layout/list1"/>
    <dgm:cxn modelId="{EAE393C1-5172-496C-A9BF-4D9283210E38}" type="presParOf" srcId="{FF39CED5-8816-4CA2-B127-C888D38A89DF}" destId="{EC1C658F-ECB1-4076-A150-B9E2786FB6EF}" srcOrd="1" destOrd="0" presId="urn:microsoft.com/office/officeart/2005/8/layout/list1"/>
    <dgm:cxn modelId="{508C3E5A-D666-4B67-9BE6-0B1ECB07E9E2}" type="presParOf" srcId="{49DFA691-42C1-487D-945F-1FFC78BECAF9}" destId="{B141E82F-DB6C-48DB-88A6-EB958452E995}" srcOrd="5" destOrd="0" presId="urn:microsoft.com/office/officeart/2005/8/layout/list1"/>
    <dgm:cxn modelId="{E78A0AE7-B789-4509-ADD8-030EBBCBE9F4}" type="presParOf" srcId="{49DFA691-42C1-487D-945F-1FFC78BECAF9}" destId="{9BF9879E-E4DF-4832-AF07-531DA88DA43B}" srcOrd="6" destOrd="0" presId="urn:microsoft.com/office/officeart/2005/8/layout/list1"/>
    <dgm:cxn modelId="{AFA99BE8-FC54-4115-888E-1D36E80DC5F8}" type="presParOf" srcId="{49DFA691-42C1-487D-945F-1FFC78BECAF9}" destId="{DF1DEA2B-7B42-4A33-AEB8-9CAA9930CE1B}" srcOrd="7" destOrd="0" presId="urn:microsoft.com/office/officeart/2005/8/layout/list1"/>
    <dgm:cxn modelId="{D1D26162-607D-41F1-8F8B-C010F4401FB9}" type="presParOf" srcId="{49DFA691-42C1-487D-945F-1FFC78BECAF9}" destId="{B233846B-BB32-4BB9-BE48-BAB2D2F665BC}" srcOrd="8" destOrd="0" presId="urn:microsoft.com/office/officeart/2005/8/layout/list1"/>
    <dgm:cxn modelId="{F256AE88-78E4-4762-899B-563BAC8B6817}" type="presParOf" srcId="{B233846B-BB32-4BB9-BE48-BAB2D2F665BC}" destId="{AD55DA27-7A81-4AC3-880A-8AB17F8D1253}" srcOrd="0" destOrd="0" presId="urn:microsoft.com/office/officeart/2005/8/layout/list1"/>
    <dgm:cxn modelId="{EC58C80D-1403-4CDC-95FC-BD6004DCD01D}" type="presParOf" srcId="{B233846B-BB32-4BB9-BE48-BAB2D2F665BC}" destId="{ED81F273-C047-4426-A7A8-5B95EFFAB992}" srcOrd="1" destOrd="0" presId="urn:microsoft.com/office/officeart/2005/8/layout/list1"/>
    <dgm:cxn modelId="{30130737-736F-448F-860F-D017F089A765}" type="presParOf" srcId="{49DFA691-42C1-487D-945F-1FFC78BECAF9}" destId="{A335AE37-38CB-4301-A269-943F87E08424}" srcOrd="9" destOrd="0" presId="urn:microsoft.com/office/officeart/2005/8/layout/list1"/>
    <dgm:cxn modelId="{8CC7F241-62C8-44ED-80D8-93EAFD5A1583}" type="presParOf" srcId="{49DFA691-42C1-487D-945F-1FFC78BECAF9}" destId="{8441B3A6-675B-4FB7-A1B8-F4FD677DDF1B}" srcOrd="10" destOrd="0" presId="urn:microsoft.com/office/officeart/2005/8/layout/list1"/>
    <dgm:cxn modelId="{D881F015-88AA-4527-8DD7-C08AB9CB9E21}" type="presParOf" srcId="{49DFA691-42C1-487D-945F-1FFC78BECAF9}" destId="{A986AAD0-F2C3-4676-8DB0-A26436DDE30D}" srcOrd="11" destOrd="0" presId="urn:microsoft.com/office/officeart/2005/8/layout/list1"/>
    <dgm:cxn modelId="{E453E35A-23E8-43C8-9300-E82E29441706}" type="presParOf" srcId="{49DFA691-42C1-487D-945F-1FFC78BECAF9}" destId="{65B022B7-D057-41BE-828D-5D64210B83AD}" srcOrd="12" destOrd="0" presId="urn:microsoft.com/office/officeart/2005/8/layout/list1"/>
    <dgm:cxn modelId="{FC8FCC40-A373-48DB-B7D5-01FB7294A816}" type="presParOf" srcId="{65B022B7-D057-41BE-828D-5D64210B83AD}" destId="{856B6D85-3971-4351-A5C6-C0ECBE8CD53C}" srcOrd="0" destOrd="0" presId="urn:microsoft.com/office/officeart/2005/8/layout/list1"/>
    <dgm:cxn modelId="{FFD61B85-B0AF-4ED5-AF4E-973524C525F8}" type="presParOf" srcId="{65B022B7-D057-41BE-828D-5D64210B83AD}" destId="{E78CB027-1DDB-4DEF-BA3B-32342D40CDB8}" srcOrd="1" destOrd="0" presId="urn:microsoft.com/office/officeart/2005/8/layout/list1"/>
    <dgm:cxn modelId="{52B78F74-700C-425F-9959-67496D75B6A2}" type="presParOf" srcId="{49DFA691-42C1-487D-945F-1FFC78BECAF9}" destId="{F824695A-1482-4111-9447-9DB2A65CDDC5}" srcOrd="13" destOrd="0" presId="urn:microsoft.com/office/officeart/2005/8/layout/list1"/>
    <dgm:cxn modelId="{22CBFB3B-3B67-4B09-B9CD-211FD4FC0CBB}" type="presParOf" srcId="{49DFA691-42C1-487D-945F-1FFC78BECAF9}" destId="{F3879AC3-5568-4BD5-9693-2DB762E0D1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06B18C42-41F2-4735-9187-3484A8A58C73}">
      <dgm:prSet phldrT="[Text]"/>
      <dgm:spPr/>
      <dgm:t>
        <a:bodyPr/>
        <a:lstStyle/>
        <a:p>
          <a:r>
            <a:rPr lang="cs-CZ" dirty="0" smtClean="0"/>
            <a:t>sekunda ( značka  s )</a:t>
          </a:r>
          <a:endParaRPr lang="cs-CZ" dirty="0"/>
        </a:p>
      </dgm:t>
    </dgm:pt>
    <dgm:pt modelId="{FF3C7071-2DE6-450D-AD3F-837197A5B5F1}" type="parTrans" cxnId="{87553859-ED73-47E6-91F7-1994D4517B8F}">
      <dgm:prSet/>
      <dgm:spPr/>
      <dgm:t>
        <a:bodyPr/>
        <a:lstStyle/>
        <a:p>
          <a:endParaRPr lang="cs-CZ"/>
        </a:p>
      </dgm:t>
    </dgm:pt>
    <dgm:pt modelId="{673D4C53-821F-4046-A4BA-61AA81C850B2}" type="sibTrans" cxnId="{87553859-ED73-47E6-91F7-1994D4517B8F}">
      <dgm:prSet/>
      <dgm:spPr/>
      <dgm:t>
        <a:bodyPr/>
        <a:lstStyle/>
        <a:p>
          <a:endParaRPr lang="cs-CZ"/>
        </a:p>
      </dgm:t>
    </dgm:pt>
    <dgm:pt modelId="{9852289E-2826-4DB0-8FA6-6DCFBBBCB2A6}">
      <dgm:prSet phldrT="[Text]"/>
      <dgm:spPr/>
      <dgm:t>
        <a:bodyPr/>
        <a:lstStyle/>
        <a:p>
          <a:r>
            <a:rPr lang="cs-CZ" dirty="0" smtClean="0"/>
            <a:t>minuta ( značka  min )</a:t>
          </a:r>
          <a:endParaRPr lang="cs-CZ" dirty="0"/>
        </a:p>
      </dgm:t>
    </dgm:pt>
    <dgm:pt modelId="{FD0F80A4-C127-4943-807C-0EAB3798D99F}" type="parTrans" cxnId="{6792FA39-4AC0-478B-985A-9ECBD0237181}">
      <dgm:prSet/>
      <dgm:spPr/>
      <dgm:t>
        <a:bodyPr/>
        <a:lstStyle/>
        <a:p>
          <a:endParaRPr lang="cs-CZ"/>
        </a:p>
      </dgm:t>
    </dgm:pt>
    <dgm:pt modelId="{E7F0DEE7-6381-49CB-BF6E-95439B063FAB}" type="sibTrans" cxnId="{6792FA39-4AC0-478B-985A-9ECBD0237181}">
      <dgm:prSet/>
      <dgm:spPr/>
      <dgm:t>
        <a:bodyPr/>
        <a:lstStyle/>
        <a:p>
          <a:endParaRPr lang="cs-CZ"/>
        </a:p>
      </dgm:t>
    </dgm:pt>
    <dgm:pt modelId="{69176CB0-6C20-4C3D-8F6D-BFBEB61A8275}">
      <dgm:prSet phldrT="[Text]"/>
      <dgm:spPr/>
      <dgm:t>
        <a:bodyPr/>
        <a:lstStyle/>
        <a:p>
          <a:r>
            <a:rPr lang="cs-CZ" dirty="0" smtClean="0"/>
            <a:t>hodina ( značka  hod )</a:t>
          </a:r>
          <a:endParaRPr lang="cs-CZ" dirty="0"/>
        </a:p>
      </dgm:t>
    </dgm:pt>
    <dgm:pt modelId="{06098FA1-BC92-4C61-911D-162284A3EE97}" type="parTrans" cxnId="{6DCF39F3-A57A-4AA7-8B6A-FD1523639210}">
      <dgm:prSet/>
      <dgm:spPr/>
      <dgm:t>
        <a:bodyPr/>
        <a:lstStyle/>
        <a:p>
          <a:endParaRPr lang="cs-CZ"/>
        </a:p>
      </dgm:t>
    </dgm:pt>
    <dgm:pt modelId="{7FC42832-4AAE-4470-9FD7-A748E0320960}" type="sibTrans" cxnId="{6DCF39F3-A57A-4AA7-8B6A-FD1523639210}">
      <dgm:prSet/>
      <dgm:spPr/>
      <dgm:t>
        <a:bodyPr/>
        <a:lstStyle/>
        <a:p>
          <a:endParaRPr lang="cs-CZ"/>
        </a:p>
      </dgm:t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478C59-2CE6-434F-A892-D0B84190ADF7}" type="pres">
      <dgm:prSet presAssocID="{06B18C42-41F2-4735-9187-3484A8A58C73}" presName="parentLin" presStyleCnt="0"/>
      <dgm:spPr/>
    </dgm:pt>
    <dgm:pt modelId="{A4C56456-C9BE-43EB-A92F-BF7AB4120D4B}" type="pres">
      <dgm:prSet presAssocID="{06B18C42-41F2-4735-9187-3484A8A58C7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F21F245-577A-4805-B522-39CB04228942}" type="pres">
      <dgm:prSet presAssocID="{06B18C42-41F2-4735-9187-3484A8A58C7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940C2-FB34-4DD1-9D90-B5A43035FE10}" type="pres">
      <dgm:prSet presAssocID="{06B18C42-41F2-4735-9187-3484A8A58C73}" presName="negativeSpace" presStyleCnt="0"/>
      <dgm:spPr/>
    </dgm:pt>
    <dgm:pt modelId="{6330AE51-12FB-4CBD-A811-D57D447D887A}" type="pres">
      <dgm:prSet presAssocID="{06B18C42-41F2-4735-9187-3484A8A58C73}" presName="childText" presStyleLbl="conFgAcc1" presStyleIdx="0" presStyleCnt="3">
        <dgm:presLayoutVars>
          <dgm:bulletEnabled val="1"/>
        </dgm:presLayoutVars>
      </dgm:prSet>
      <dgm:spPr/>
    </dgm:pt>
    <dgm:pt modelId="{1A146788-7F96-4078-A691-0F6E5AAC7756}" type="pres">
      <dgm:prSet presAssocID="{673D4C53-821F-4046-A4BA-61AA81C850B2}" presName="spaceBetweenRectangles" presStyleCnt="0"/>
      <dgm:spPr/>
    </dgm:pt>
    <dgm:pt modelId="{79C47593-6852-432F-906E-FFDF560D2CBE}" type="pres">
      <dgm:prSet presAssocID="{9852289E-2826-4DB0-8FA6-6DCFBBBCB2A6}" presName="parentLin" presStyleCnt="0"/>
      <dgm:spPr/>
    </dgm:pt>
    <dgm:pt modelId="{EC34E8F7-72C0-4622-A99D-7D698B7B41D8}" type="pres">
      <dgm:prSet presAssocID="{9852289E-2826-4DB0-8FA6-6DCFBBBCB2A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2A5452A-A2EC-4B53-96FB-C1460F60C635}" type="pres">
      <dgm:prSet presAssocID="{9852289E-2826-4DB0-8FA6-6DCFBBBCB2A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1A0573-BA6D-44F6-A351-0DBCE0CF986B}" type="pres">
      <dgm:prSet presAssocID="{9852289E-2826-4DB0-8FA6-6DCFBBBCB2A6}" presName="negativeSpace" presStyleCnt="0"/>
      <dgm:spPr/>
    </dgm:pt>
    <dgm:pt modelId="{7BBC0CEA-53F6-4ED4-92A2-5F666ED2B290}" type="pres">
      <dgm:prSet presAssocID="{9852289E-2826-4DB0-8FA6-6DCFBBBCB2A6}" presName="childText" presStyleLbl="conFgAcc1" presStyleIdx="1" presStyleCnt="3">
        <dgm:presLayoutVars>
          <dgm:bulletEnabled val="1"/>
        </dgm:presLayoutVars>
      </dgm:prSet>
      <dgm:spPr/>
    </dgm:pt>
    <dgm:pt modelId="{BDB993EA-BF56-4039-8441-71EDA02AEB0F}" type="pres">
      <dgm:prSet presAssocID="{E7F0DEE7-6381-49CB-BF6E-95439B063FAB}" presName="spaceBetweenRectangles" presStyleCnt="0"/>
      <dgm:spPr/>
    </dgm:pt>
    <dgm:pt modelId="{D6F83BFE-DA08-4051-B7DF-544441EA2C7B}" type="pres">
      <dgm:prSet presAssocID="{69176CB0-6C20-4C3D-8F6D-BFBEB61A8275}" presName="parentLin" presStyleCnt="0"/>
      <dgm:spPr/>
    </dgm:pt>
    <dgm:pt modelId="{DA41C10F-BD83-4806-8925-A3961D116450}" type="pres">
      <dgm:prSet presAssocID="{69176CB0-6C20-4C3D-8F6D-BFBEB61A8275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431A9CC-C234-48D5-8D17-67A3FBD5CEF7}" type="pres">
      <dgm:prSet presAssocID="{69176CB0-6C20-4C3D-8F6D-BFBEB61A827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A3D6B-6E5D-4CE8-8E96-28DD2636518F}" type="pres">
      <dgm:prSet presAssocID="{69176CB0-6C20-4C3D-8F6D-BFBEB61A8275}" presName="negativeSpace" presStyleCnt="0"/>
      <dgm:spPr/>
    </dgm:pt>
    <dgm:pt modelId="{6B1974AF-9A3D-4191-A76B-218A90F7FA61}" type="pres">
      <dgm:prSet presAssocID="{69176CB0-6C20-4C3D-8F6D-BFBEB61A827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792FA39-4AC0-478B-985A-9ECBD0237181}" srcId="{54D420D3-F31F-4AE5-80A3-BD559DE7AE0E}" destId="{9852289E-2826-4DB0-8FA6-6DCFBBBCB2A6}" srcOrd="1" destOrd="0" parTransId="{FD0F80A4-C127-4943-807C-0EAB3798D99F}" sibTransId="{E7F0DEE7-6381-49CB-BF6E-95439B063FAB}"/>
    <dgm:cxn modelId="{E0BB6B97-33BB-4211-A562-0D0CAC56CAC1}" type="presOf" srcId="{9852289E-2826-4DB0-8FA6-6DCFBBBCB2A6}" destId="{12A5452A-A2EC-4B53-96FB-C1460F60C635}" srcOrd="1" destOrd="0" presId="urn:microsoft.com/office/officeart/2005/8/layout/list1"/>
    <dgm:cxn modelId="{87553859-ED73-47E6-91F7-1994D4517B8F}" srcId="{54D420D3-F31F-4AE5-80A3-BD559DE7AE0E}" destId="{06B18C42-41F2-4735-9187-3484A8A58C73}" srcOrd="0" destOrd="0" parTransId="{FF3C7071-2DE6-450D-AD3F-837197A5B5F1}" sibTransId="{673D4C53-821F-4046-A4BA-61AA81C850B2}"/>
    <dgm:cxn modelId="{FC3273D3-22B0-4FB6-AB90-FB129E02F0E7}" type="presOf" srcId="{69176CB0-6C20-4C3D-8F6D-BFBEB61A8275}" destId="{DA41C10F-BD83-4806-8925-A3961D116450}" srcOrd="0" destOrd="0" presId="urn:microsoft.com/office/officeart/2005/8/layout/list1"/>
    <dgm:cxn modelId="{BA9ED4E2-F198-4D58-B922-797380D84695}" type="presOf" srcId="{9852289E-2826-4DB0-8FA6-6DCFBBBCB2A6}" destId="{EC34E8F7-72C0-4622-A99D-7D698B7B41D8}" srcOrd="0" destOrd="0" presId="urn:microsoft.com/office/officeart/2005/8/layout/list1"/>
    <dgm:cxn modelId="{7BABE383-4CE4-4587-AD29-0CAFE1D8775F}" type="presOf" srcId="{69176CB0-6C20-4C3D-8F6D-BFBEB61A8275}" destId="{6431A9CC-C234-48D5-8D17-67A3FBD5CEF7}" srcOrd="1" destOrd="0" presId="urn:microsoft.com/office/officeart/2005/8/layout/list1"/>
    <dgm:cxn modelId="{CAA86538-23F2-47F7-BDCE-3792E963423E}" type="presOf" srcId="{06B18C42-41F2-4735-9187-3484A8A58C73}" destId="{5F21F245-577A-4805-B522-39CB04228942}" srcOrd="1" destOrd="0" presId="urn:microsoft.com/office/officeart/2005/8/layout/list1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6DCF39F3-A57A-4AA7-8B6A-FD1523639210}" srcId="{54D420D3-F31F-4AE5-80A3-BD559DE7AE0E}" destId="{69176CB0-6C20-4C3D-8F6D-BFBEB61A8275}" srcOrd="2" destOrd="0" parTransId="{06098FA1-BC92-4C61-911D-162284A3EE97}" sibTransId="{7FC42832-4AAE-4470-9FD7-A748E0320960}"/>
    <dgm:cxn modelId="{3658DB2C-A297-41D3-B7B3-16A894948A36}" type="presOf" srcId="{06B18C42-41F2-4735-9187-3484A8A58C73}" destId="{A4C56456-C9BE-43EB-A92F-BF7AB4120D4B}" srcOrd="0" destOrd="0" presId="urn:microsoft.com/office/officeart/2005/8/layout/list1"/>
    <dgm:cxn modelId="{1CAF987B-B661-48A0-9275-661A2F7B5E78}" type="presParOf" srcId="{6A494AC4-0F39-46D2-94D9-CFBB4ABBAD29}" destId="{5B478C59-2CE6-434F-A892-D0B84190ADF7}" srcOrd="0" destOrd="0" presId="urn:microsoft.com/office/officeart/2005/8/layout/list1"/>
    <dgm:cxn modelId="{078D0D4A-22A1-4A6E-A475-75EB8C71C4D3}" type="presParOf" srcId="{5B478C59-2CE6-434F-A892-D0B84190ADF7}" destId="{A4C56456-C9BE-43EB-A92F-BF7AB4120D4B}" srcOrd="0" destOrd="0" presId="urn:microsoft.com/office/officeart/2005/8/layout/list1"/>
    <dgm:cxn modelId="{3E60B166-D9D5-402B-A708-E633187EA756}" type="presParOf" srcId="{5B478C59-2CE6-434F-A892-D0B84190ADF7}" destId="{5F21F245-577A-4805-B522-39CB04228942}" srcOrd="1" destOrd="0" presId="urn:microsoft.com/office/officeart/2005/8/layout/list1"/>
    <dgm:cxn modelId="{21A7D5F1-5C89-492A-AF95-3EC005273568}" type="presParOf" srcId="{6A494AC4-0F39-46D2-94D9-CFBB4ABBAD29}" destId="{198940C2-FB34-4DD1-9D90-B5A43035FE10}" srcOrd="1" destOrd="0" presId="urn:microsoft.com/office/officeart/2005/8/layout/list1"/>
    <dgm:cxn modelId="{AF114645-009E-4A08-9CDE-0D4CDD7EA462}" type="presParOf" srcId="{6A494AC4-0F39-46D2-94D9-CFBB4ABBAD29}" destId="{6330AE51-12FB-4CBD-A811-D57D447D887A}" srcOrd="2" destOrd="0" presId="urn:microsoft.com/office/officeart/2005/8/layout/list1"/>
    <dgm:cxn modelId="{BCA524D5-BB0C-423F-BF26-AFCC6A68F684}" type="presParOf" srcId="{6A494AC4-0F39-46D2-94D9-CFBB4ABBAD29}" destId="{1A146788-7F96-4078-A691-0F6E5AAC7756}" srcOrd="3" destOrd="0" presId="urn:microsoft.com/office/officeart/2005/8/layout/list1"/>
    <dgm:cxn modelId="{DCD1C6C7-E412-4B8B-B1BA-E6E7ED7A095C}" type="presParOf" srcId="{6A494AC4-0F39-46D2-94D9-CFBB4ABBAD29}" destId="{79C47593-6852-432F-906E-FFDF560D2CBE}" srcOrd="4" destOrd="0" presId="urn:microsoft.com/office/officeart/2005/8/layout/list1"/>
    <dgm:cxn modelId="{785A280F-1588-4435-879C-4E01E01BA45A}" type="presParOf" srcId="{79C47593-6852-432F-906E-FFDF560D2CBE}" destId="{EC34E8F7-72C0-4622-A99D-7D698B7B41D8}" srcOrd="0" destOrd="0" presId="urn:microsoft.com/office/officeart/2005/8/layout/list1"/>
    <dgm:cxn modelId="{F0904966-476F-499F-A10A-717BAFBD9ADC}" type="presParOf" srcId="{79C47593-6852-432F-906E-FFDF560D2CBE}" destId="{12A5452A-A2EC-4B53-96FB-C1460F60C635}" srcOrd="1" destOrd="0" presId="urn:microsoft.com/office/officeart/2005/8/layout/list1"/>
    <dgm:cxn modelId="{F39F0D56-948C-4488-8B5F-D660EAF4D0DA}" type="presParOf" srcId="{6A494AC4-0F39-46D2-94D9-CFBB4ABBAD29}" destId="{6A1A0573-BA6D-44F6-A351-0DBCE0CF986B}" srcOrd="5" destOrd="0" presId="urn:microsoft.com/office/officeart/2005/8/layout/list1"/>
    <dgm:cxn modelId="{28FD4CF0-3036-4E63-9B05-7238B8303552}" type="presParOf" srcId="{6A494AC4-0F39-46D2-94D9-CFBB4ABBAD29}" destId="{7BBC0CEA-53F6-4ED4-92A2-5F666ED2B290}" srcOrd="6" destOrd="0" presId="urn:microsoft.com/office/officeart/2005/8/layout/list1"/>
    <dgm:cxn modelId="{60DDF9E0-14FD-416F-B0AE-1398B26685B6}" type="presParOf" srcId="{6A494AC4-0F39-46D2-94D9-CFBB4ABBAD29}" destId="{BDB993EA-BF56-4039-8441-71EDA02AEB0F}" srcOrd="7" destOrd="0" presId="urn:microsoft.com/office/officeart/2005/8/layout/list1"/>
    <dgm:cxn modelId="{42DB8AAC-08A9-433A-A112-A8A121713698}" type="presParOf" srcId="{6A494AC4-0F39-46D2-94D9-CFBB4ABBAD29}" destId="{D6F83BFE-DA08-4051-B7DF-544441EA2C7B}" srcOrd="8" destOrd="0" presId="urn:microsoft.com/office/officeart/2005/8/layout/list1"/>
    <dgm:cxn modelId="{8D275407-415D-4A70-AF40-E5AB92299951}" type="presParOf" srcId="{D6F83BFE-DA08-4051-B7DF-544441EA2C7B}" destId="{DA41C10F-BD83-4806-8925-A3961D116450}" srcOrd="0" destOrd="0" presId="urn:microsoft.com/office/officeart/2005/8/layout/list1"/>
    <dgm:cxn modelId="{F798B8BF-6CD0-4AB0-9F46-04E443FF9280}" type="presParOf" srcId="{D6F83BFE-DA08-4051-B7DF-544441EA2C7B}" destId="{6431A9CC-C234-48D5-8D17-67A3FBD5CEF7}" srcOrd="1" destOrd="0" presId="urn:microsoft.com/office/officeart/2005/8/layout/list1"/>
    <dgm:cxn modelId="{6A5B6A72-689F-4FE2-8DB4-B146ADE50DF8}" type="presParOf" srcId="{6A494AC4-0F39-46D2-94D9-CFBB4ABBAD29}" destId="{611A3D6B-6E5D-4CE8-8E96-28DD2636518F}" srcOrd="9" destOrd="0" presId="urn:microsoft.com/office/officeart/2005/8/layout/list1"/>
    <dgm:cxn modelId="{F53FA122-F9EB-4DF1-80D9-9A50B5B69DE5}" type="presParOf" srcId="{6A494AC4-0F39-46D2-94D9-CFBB4ABBAD29}" destId="{6B1974AF-9A3D-4191-A76B-218A90F7FA6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AD7F03-2229-494F-844F-2F4004184E1C}" type="doc">
      <dgm:prSet loTypeId="urn:microsoft.com/office/officeart/2005/8/layout/lProcess3" loCatId="process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396979E1-185C-4859-8442-57D21EC6F7FA}">
      <dgm:prSet phldrT="[Text]"/>
      <dgm:spPr/>
      <dgm:t>
        <a:bodyPr/>
        <a:lstStyle/>
        <a:p>
          <a:r>
            <a:rPr lang="cs-CZ" dirty="0" smtClean="0"/>
            <a:t>1 hod</a:t>
          </a:r>
          <a:endParaRPr lang="cs-CZ" dirty="0"/>
        </a:p>
      </dgm:t>
    </dgm:pt>
    <dgm:pt modelId="{AA7C3A49-9A89-461A-8F42-54B9177F6219}" type="parTrans" cxnId="{DAFFB6BF-0DA4-4CF8-9A6F-1D9A4AB4AB65}">
      <dgm:prSet/>
      <dgm:spPr/>
      <dgm:t>
        <a:bodyPr/>
        <a:lstStyle/>
        <a:p>
          <a:endParaRPr lang="cs-CZ"/>
        </a:p>
      </dgm:t>
    </dgm:pt>
    <dgm:pt modelId="{A4EE3B53-04AB-4EC6-A688-C75A940BF4E9}" type="sibTrans" cxnId="{DAFFB6BF-0DA4-4CF8-9A6F-1D9A4AB4AB65}">
      <dgm:prSet/>
      <dgm:spPr/>
      <dgm:t>
        <a:bodyPr/>
        <a:lstStyle/>
        <a:p>
          <a:endParaRPr lang="cs-CZ"/>
        </a:p>
      </dgm:t>
    </dgm:pt>
    <dgm:pt modelId="{31648EF6-E0BD-4E14-A67F-FB497D9FFC54}">
      <dgm:prSet phldrT="[Text]"/>
      <dgm:spPr/>
      <dgm:t>
        <a:bodyPr/>
        <a:lstStyle/>
        <a:p>
          <a:r>
            <a:rPr lang="cs-CZ" dirty="0" smtClean="0"/>
            <a:t>=60min</a:t>
          </a:r>
          <a:endParaRPr lang="cs-CZ" dirty="0"/>
        </a:p>
      </dgm:t>
    </dgm:pt>
    <dgm:pt modelId="{A3033C6B-E6AB-4EF3-A332-538F90D6F391}" type="parTrans" cxnId="{66AA4138-2304-4C80-A9AB-C03A560562E2}">
      <dgm:prSet/>
      <dgm:spPr/>
      <dgm:t>
        <a:bodyPr/>
        <a:lstStyle/>
        <a:p>
          <a:endParaRPr lang="cs-CZ"/>
        </a:p>
      </dgm:t>
    </dgm:pt>
    <dgm:pt modelId="{8580AEAB-D928-4F83-AB30-F6B659BDB907}" type="sibTrans" cxnId="{66AA4138-2304-4C80-A9AB-C03A560562E2}">
      <dgm:prSet/>
      <dgm:spPr/>
      <dgm:t>
        <a:bodyPr/>
        <a:lstStyle/>
        <a:p>
          <a:endParaRPr lang="cs-CZ"/>
        </a:p>
      </dgm:t>
    </dgm:pt>
    <dgm:pt modelId="{E630B1AA-B735-4DBD-93CB-6B0DB6EBD457}">
      <dgm:prSet phldrT="[Text]"/>
      <dgm:spPr/>
      <dgm:t>
        <a:bodyPr/>
        <a:lstStyle/>
        <a:p>
          <a:r>
            <a:rPr lang="cs-CZ" dirty="0" smtClean="0"/>
            <a:t>=3600s</a:t>
          </a:r>
          <a:endParaRPr lang="cs-CZ" dirty="0"/>
        </a:p>
      </dgm:t>
    </dgm:pt>
    <dgm:pt modelId="{9258CAF9-94F0-40E8-9642-24DCB1CA722C}" type="parTrans" cxnId="{1291905B-850F-4640-9B66-ABDA8C463A92}">
      <dgm:prSet/>
      <dgm:spPr/>
      <dgm:t>
        <a:bodyPr/>
        <a:lstStyle/>
        <a:p>
          <a:endParaRPr lang="cs-CZ"/>
        </a:p>
      </dgm:t>
    </dgm:pt>
    <dgm:pt modelId="{CE5F90C4-88EF-4B8B-A9CC-CF926A690972}" type="sibTrans" cxnId="{1291905B-850F-4640-9B66-ABDA8C463A92}">
      <dgm:prSet/>
      <dgm:spPr/>
      <dgm:t>
        <a:bodyPr/>
        <a:lstStyle/>
        <a:p>
          <a:endParaRPr lang="cs-CZ"/>
        </a:p>
      </dgm:t>
    </dgm:pt>
    <dgm:pt modelId="{D451B5B4-DEA7-413A-858E-A3720D1431E3}">
      <dgm:prSet phldrT="[Text]"/>
      <dgm:spPr/>
      <dgm:t>
        <a:bodyPr/>
        <a:lstStyle/>
        <a:p>
          <a:r>
            <a:rPr lang="cs-CZ" dirty="0" smtClean="0"/>
            <a:t>1 min</a:t>
          </a:r>
          <a:endParaRPr lang="cs-CZ" dirty="0"/>
        </a:p>
      </dgm:t>
    </dgm:pt>
    <dgm:pt modelId="{7203313A-E380-453B-91A1-2508C17BEFB5}" type="parTrans" cxnId="{65949951-AEA3-4D33-ADAC-3A9CCACC62EB}">
      <dgm:prSet/>
      <dgm:spPr/>
      <dgm:t>
        <a:bodyPr/>
        <a:lstStyle/>
        <a:p>
          <a:endParaRPr lang="cs-CZ"/>
        </a:p>
      </dgm:t>
    </dgm:pt>
    <dgm:pt modelId="{26E34447-5527-494F-AC2E-E016E1CEE287}" type="sibTrans" cxnId="{65949951-AEA3-4D33-ADAC-3A9CCACC62EB}">
      <dgm:prSet/>
      <dgm:spPr/>
      <dgm:t>
        <a:bodyPr/>
        <a:lstStyle/>
        <a:p>
          <a:endParaRPr lang="cs-CZ"/>
        </a:p>
      </dgm:t>
    </dgm:pt>
    <dgm:pt modelId="{E9F94F5C-FECA-4F10-B983-30AF92DD89A4}">
      <dgm:prSet phldrT="[Text]"/>
      <dgm:spPr/>
      <dgm:t>
        <a:bodyPr/>
        <a:lstStyle/>
        <a:p>
          <a:r>
            <a:rPr lang="cs-CZ" dirty="0" smtClean="0"/>
            <a:t>= 60 s</a:t>
          </a:r>
          <a:endParaRPr lang="cs-CZ" dirty="0"/>
        </a:p>
      </dgm:t>
    </dgm:pt>
    <dgm:pt modelId="{DED94465-C552-42FB-8D11-01B28CE77E3A}" type="parTrans" cxnId="{51446815-8268-4515-B449-C0B3764FEB75}">
      <dgm:prSet/>
      <dgm:spPr/>
      <dgm:t>
        <a:bodyPr/>
        <a:lstStyle/>
        <a:p>
          <a:endParaRPr lang="cs-CZ"/>
        </a:p>
      </dgm:t>
    </dgm:pt>
    <dgm:pt modelId="{8A2083C2-502C-4AD7-8623-24B55DDF82AC}" type="sibTrans" cxnId="{51446815-8268-4515-B449-C0B3764FEB75}">
      <dgm:prSet/>
      <dgm:spPr/>
      <dgm:t>
        <a:bodyPr/>
        <a:lstStyle/>
        <a:p>
          <a:endParaRPr lang="cs-CZ"/>
        </a:p>
      </dgm:t>
    </dgm:pt>
    <dgm:pt modelId="{4EA41FDE-3F5C-4361-ABD5-A978FAED7691}" type="pres">
      <dgm:prSet presAssocID="{DDAD7F03-2229-494F-844F-2F4004184E1C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01185D4-2CEC-4F37-8DC4-A60EB8AE53B5}" type="pres">
      <dgm:prSet presAssocID="{396979E1-185C-4859-8442-57D21EC6F7FA}" presName="horFlow" presStyleCnt="0"/>
      <dgm:spPr/>
    </dgm:pt>
    <dgm:pt modelId="{BFBC6FD8-0309-4F11-866F-E9714A5C5AC4}" type="pres">
      <dgm:prSet presAssocID="{396979E1-185C-4859-8442-57D21EC6F7FA}" presName="bigChev" presStyleLbl="node1" presStyleIdx="0" presStyleCnt="2"/>
      <dgm:spPr/>
      <dgm:t>
        <a:bodyPr/>
        <a:lstStyle/>
        <a:p>
          <a:endParaRPr lang="cs-CZ"/>
        </a:p>
      </dgm:t>
    </dgm:pt>
    <dgm:pt modelId="{FD976DE9-5E21-43DB-A58C-D8FA93A47034}" type="pres">
      <dgm:prSet presAssocID="{A3033C6B-E6AB-4EF3-A332-538F90D6F391}" presName="parTrans" presStyleCnt="0"/>
      <dgm:spPr/>
    </dgm:pt>
    <dgm:pt modelId="{9370ABAD-36D0-40B9-AE04-6689325A6DF2}" type="pres">
      <dgm:prSet presAssocID="{31648EF6-E0BD-4E14-A67F-FB497D9FFC54}" presName="node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F694E3-B677-473F-972A-8766D55F78A0}" type="pres">
      <dgm:prSet presAssocID="{8580AEAB-D928-4F83-AB30-F6B659BDB907}" presName="sibTrans" presStyleCnt="0"/>
      <dgm:spPr/>
    </dgm:pt>
    <dgm:pt modelId="{026DF465-2A07-4D2B-81BF-32F66F2AE1EA}" type="pres">
      <dgm:prSet presAssocID="{E630B1AA-B735-4DBD-93CB-6B0DB6EBD457}" presName="node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1E692-9912-4799-AE74-070FB0425308}" type="pres">
      <dgm:prSet presAssocID="{396979E1-185C-4859-8442-57D21EC6F7FA}" presName="vSp" presStyleCnt="0"/>
      <dgm:spPr/>
    </dgm:pt>
    <dgm:pt modelId="{17C31BFB-3652-4138-8C77-F02B6C5FA470}" type="pres">
      <dgm:prSet presAssocID="{D451B5B4-DEA7-413A-858E-A3720D1431E3}" presName="horFlow" presStyleCnt="0"/>
      <dgm:spPr/>
    </dgm:pt>
    <dgm:pt modelId="{B40A402D-8EF1-44EE-A858-2AB49DE00DD7}" type="pres">
      <dgm:prSet presAssocID="{D451B5B4-DEA7-413A-858E-A3720D1431E3}" presName="bigChev" presStyleLbl="node1" presStyleIdx="1" presStyleCnt="2"/>
      <dgm:spPr/>
      <dgm:t>
        <a:bodyPr/>
        <a:lstStyle/>
        <a:p>
          <a:endParaRPr lang="cs-CZ"/>
        </a:p>
      </dgm:t>
    </dgm:pt>
    <dgm:pt modelId="{4D1A8794-278B-4DA5-B168-FA5B9590DA50}" type="pres">
      <dgm:prSet presAssocID="{DED94465-C552-42FB-8D11-01B28CE77E3A}" presName="parTrans" presStyleCnt="0"/>
      <dgm:spPr/>
    </dgm:pt>
    <dgm:pt modelId="{C7B50EEF-8799-4BAB-B884-CCAC072E25E4}" type="pres">
      <dgm:prSet presAssocID="{E9F94F5C-FECA-4F10-B983-30AF92DD89A4}" presName="node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20C160-AF1D-4179-8954-4A00ADA8FB9A}" type="presOf" srcId="{396979E1-185C-4859-8442-57D21EC6F7FA}" destId="{BFBC6FD8-0309-4F11-866F-E9714A5C5AC4}" srcOrd="0" destOrd="0" presId="urn:microsoft.com/office/officeart/2005/8/layout/lProcess3"/>
    <dgm:cxn modelId="{AF82E3DC-4B5F-44F4-A1C1-210042B040BF}" type="presOf" srcId="{D451B5B4-DEA7-413A-858E-A3720D1431E3}" destId="{B40A402D-8EF1-44EE-A858-2AB49DE00DD7}" srcOrd="0" destOrd="0" presId="urn:microsoft.com/office/officeart/2005/8/layout/lProcess3"/>
    <dgm:cxn modelId="{51446815-8268-4515-B449-C0B3764FEB75}" srcId="{D451B5B4-DEA7-413A-858E-A3720D1431E3}" destId="{E9F94F5C-FECA-4F10-B983-30AF92DD89A4}" srcOrd="0" destOrd="0" parTransId="{DED94465-C552-42FB-8D11-01B28CE77E3A}" sibTransId="{8A2083C2-502C-4AD7-8623-24B55DDF82AC}"/>
    <dgm:cxn modelId="{7C6207BE-46C4-491B-8BC4-97373F76F74F}" type="presOf" srcId="{E9F94F5C-FECA-4F10-B983-30AF92DD89A4}" destId="{C7B50EEF-8799-4BAB-B884-CCAC072E25E4}" srcOrd="0" destOrd="0" presId="urn:microsoft.com/office/officeart/2005/8/layout/lProcess3"/>
    <dgm:cxn modelId="{DAFFB6BF-0DA4-4CF8-9A6F-1D9A4AB4AB65}" srcId="{DDAD7F03-2229-494F-844F-2F4004184E1C}" destId="{396979E1-185C-4859-8442-57D21EC6F7FA}" srcOrd="0" destOrd="0" parTransId="{AA7C3A49-9A89-461A-8F42-54B9177F6219}" sibTransId="{A4EE3B53-04AB-4EC6-A688-C75A940BF4E9}"/>
    <dgm:cxn modelId="{0093868C-F97C-4919-BB01-EBD870C9C7B0}" type="presOf" srcId="{31648EF6-E0BD-4E14-A67F-FB497D9FFC54}" destId="{9370ABAD-36D0-40B9-AE04-6689325A6DF2}" srcOrd="0" destOrd="0" presId="urn:microsoft.com/office/officeart/2005/8/layout/lProcess3"/>
    <dgm:cxn modelId="{66AA4138-2304-4C80-A9AB-C03A560562E2}" srcId="{396979E1-185C-4859-8442-57D21EC6F7FA}" destId="{31648EF6-E0BD-4E14-A67F-FB497D9FFC54}" srcOrd="0" destOrd="0" parTransId="{A3033C6B-E6AB-4EF3-A332-538F90D6F391}" sibTransId="{8580AEAB-D928-4F83-AB30-F6B659BDB907}"/>
    <dgm:cxn modelId="{1F139877-C7CB-45B0-B24A-111B186858C1}" type="presOf" srcId="{E630B1AA-B735-4DBD-93CB-6B0DB6EBD457}" destId="{026DF465-2A07-4D2B-81BF-32F66F2AE1EA}" srcOrd="0" destOrd="0" presId="urn:microsoft.com/office/officeart/2005/8/layout/lProcess3"/>
    <dgm:cxn modelId="{65949951-AEA3-4D33-ADAC-3A9CCACC62EB}" srcId="{DDAD7F03-2229-494F-844F-2F4004184E1C}" destId="{D451B5B4-DEA7-413A-858E-A3720D1431E3}" srcOrd="1" destOrd="0" parTransId="{7203313A-E380-453B-91A1-2508C17BEFB5}" sibTransId="{26E34447-5527-494F-AC2E-E016E1CEE287}"/>
    <dgm:cxn modelId="{1291905B-850F-4640-9B66-ABDA8C463A92}" srcId="{396979E1-185C-4859-8442-57D21EC6F7FA}" destId="{E630B1AA-B735-4DBD-93CB-6B0DB6EBD457}" srcOrd="1" destOrd="0" parTransId="{9258CAF9-94F0-40E8-9642-24DCB1CA722C}" sibTransId="{CE5F90C4-88EF-4B8B-A9CC-CF926A690972}"/>
    <dgm:cxn modelId="{D0E67DA3-721B-47E7-99CB-8F862F616A6F}" type="presOf" srcId="{DDAD7F03-2229-494F-844F-2F4004184E1C}" destId="{4EA41FDE-3F5C-4361-ABD5-A978FAED7691}" srcOrd="0" destOrd="0" presId="urn:microsoft.com/office/officeart/2005/8/layout/lProcess3"/>
    <dgm:cxn modelId="{B9597B56-7C68-4C88-81D3-67AD9A4DA6AA}" type="presParOf" srcId="{4EA41FDE-3F5C-4361-ABD5-A978FAED7691}" destId="{201185D4-2CEC-4F37-8DC4-A60EB8AE53B5}" srcOrd="0" destOrd="0" presId="urn:microsoft.com/office/officeart/2005/8/layout/lProcess3"/>
    <dgm:cxn modelId="{2D1A8840-8C36-479C-B074-1E516DD23DA5}" type="presParOf" srcId="{201185D4-2CEC-4F37-8DC4-A60EB8AE53B5}" destId="{BFBC6FD8-0309-4F11-866F-E9714A5C5AC4}" srcOrd="0" destOrd="0" presId="urn:microsoft.com/office/officeart/2005/8/layout/lProcess3"/>
    <dgm:cxn modelId="{81A0294F-0838-4685-B54C-026A1A90C3B6}" type="presParOf" srcId="{201185D4-2CEC-4F37-8DC4-A60EB8AE53B5}" destId="{FD976DE9-5E21-43DB-A58C-D8FA93A47034}" srcOrd="1" destOrd="0" presId="urn:microsoft.com/office/officeart/2005/8/layout/lProcess3"/>
    <dgm:cxn modelId="{26FCA563-8073-4219-8B8B-6EE0DE448CBA}" type="presParOf" srcId="{201185D4-2CEC-4F37-8DC4-A60EB8AE53B5}" destId="{9370ABAD-36D0-40B9-AE04-6689325A6DF2}" srcOrd="2" destOrd="0" presId="urn:microsoft.com/office/officeart/2005/8/layout/lProcess3"/>
    <dgm:cxn modelId="{9255140D-C4C0-4854-8C50-3C1154D09318}" type="presParOf" srcId="{201185D4-2CEC-4F37-8DC4-A60EB8AE53B5}" destId="{8DF694E3-B677-473F-972A-8766D55F78A0}" srcOrd="3" destOrd="0" presId="urn:microsoft.com/office/officeart/2005/8/layout/lProcess3"/>
    <dgm:cxn modelId="{8E147EB7-A50A-4848-A29A-F1AD9CD07092}" type="presParOf" srcId="{201185D4-2CEC-4F37-8DC4-A60EB8AE53B5}" destId="{026DF465-2A07-4D2B-81BF-32F66F2AE1EA}" srcOrd="4" destOrd="0" presId="urn:microsoft.com/office/officeart/2005/8/layout/lProcess3"/>
    <dgm:cxn modelId="{BA4EAD2A-D429-40B1-88E3-7FFE8AE310B9}" type="presParOf" srcId="{4EA41FDE-3F5C-4361-ABD5-A978FAED7691}" destId="{AF61E692-9912-4799-AE74-070FB0425308}" srcOrd="1" destOrd="0" presId="urn:microsoft.com/office/officeart/2005/8/layout/lProcess3"/>
    <dgm:cxn modelId="{307CB2C9-77C7-47DE-98EC-0A96665400A1}" type="presParOf" srcId="{4EA41FDE-3F5C-4361-ABD5-A978FAED7691}" destId="{17C31BFB-3652-4138-8C77-F02B6C5FA470}" srcOrd="2" destOrd="0" presId="urn:microsoft.com/office/officeart/2005/8/layout/lProcess3"/>
    <dgm:cxn modelId="{2669E6D8-23B7-48A2-99B9-8AFDB7DC2E45}" type="presParOf" srcId="{17C31BFB-3652-4138-8C77-F02B6C5FA470}" destId="{B40A402D-8EF1-44EE-A858-2AB49DE00DD7}" srcOrd="0" destOrd="0" presId="urn:microsoft.com/office/officeart/2005/8/layout/lProcess3"/>
    <dgm:cxn modelId="{CEDC0B1F-6A43-42A6-AF35-2A7CE31907DC}" type="presParOf" srcId="{17C31BFB-3652-4138-8C77-F02B6C5FA470}" destId="{4D1A8794-278B-4DA5-B168-FA5B9590DA50}" srcOrd="1" destOrd="0" presId="urn:microsoft.com/office/officeart/2005/8/layout/lProcess3"/>
    <dgm:cxn modelId="{0F2AF729-E125-403D-939F-4A8AE458BED8}" type="presParOf" srcId="{17C31BFB-3652-4138-8C77-F02B6C5FA470}" destId="{C7B50EEF-8799-4BAB-B884-CCAC072E25E4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144024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čas, hodiny, s jednotkami času                 a základními převody</a:t>
          </a:r>
          <a:endParaRPr lang="cs-CZ" sz="2900" kern="1200" dirty="0"/>
        </a:p>
      </dsp:txBody>
      <dsp:txXfrm>
        <a:off x="94411" y="238435"/>
        <a:ext cx="5907178" cy="1745188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 je Mgr. Jindřiška Žaloudková</a:t>
          </a:r>
          <a:endParaRPr lang="cs-CZ" sz="2900" kern="1200" dirty="0"/>
        </a:p>
      </dsp:txBody>
      <dsp:txXfrm>
        <a:off x="94411" y="2168171"/>
        <a:ext cx="5907178" cy="1745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24312-6BCB-4431-BD4B-0D0E6FFA8D13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D5F1C-8AA2-4D08-A09A-C4F6876A17FC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Sluneční			</a:t>
          </a:r>
          <a:endParaRPr lang="cs-CZ" sz="2300" kern="1200" dirty="0"/>
        </a:p>
      </dsp:txBody>
      <dsp:txXfrm>
        <a:off x="337944" y="40683"/>
        <a:ext cx="4200912" cy="612672"/>
      </dsp:txXfrm>
    </dsp:sp>
    <dsp:sp modelId="{9BF9879E-E4DF-4832-AF07-531DA88DA43B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C658F-ECB1-4076-A150-B9E2786FB6EF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Přesýpací		</a:t>
          </a:r>
          <a:endParaRPr lang="cs-CZ" sz="2300" kern="1200" dirty="0"/>
        </a:p>
      </dsp:txBody>
      <dsp:txXfrm>
        <a:off x="337944" y="1083963"/>
        <a:ext cx="4200912" cy="612672"/>
      </dsp:txXfrm>
    </dsp:sp>
    <dsp:sp modelId="{8441B3A6-675B-4FB7-A1B8-F4FD677DDF1B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1F273-C047-4426-A7A8-5B95EFFAB992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Mechanické</a:t>
          </a:r>
          <a:endParaRPr lang="cs-CZ" sz="2300" kern="1200" dirty="0"/>
        </a:p>
      </dsp:txBody>
      <dsp:txXfrm>
        <a:off x="337944" y="2127244"/>
        <a:ext cx="4200912" cy="612672"/>
      </dsp:txXfrm>
    </dsp:sp>
    <dsp:sp modelId="{F3879AC3-5568-4BD5-9693-2DB762E0D110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CB027-1DDB-4DEF-BA3B-32342D40CDB8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Elektronické (digitální)</a:t>
          </a:r>
          <a:endParaRPr lang="cs-CZ" sz="2300" kern="1200" dirty="0"/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94F1812-00B1-4817-B599-FC517E0BC75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4819F77-69F4-45A6-BDB5-BB472D230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4285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6F282C-0B41-4780-AE77-5334EBF7F27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507BA-CC9F-4A94-8F54-2F802BD0E74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7F4044-E990-4B42-8F5D-E36EAF95D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17715-F7A8-43EC-BB3E-AB42A28061D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4BBC6D-36AC-419C-9F8F-C0ECE15DB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0108E-FE84-4098-8D63-42AD0E84745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9E165-E187-43C3-B30E-CA5AC86FA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F2C6A-44AB-44EF-8E53-B6DCC771BFB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445F7-3F79-4364-B11D-51CF13ACD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275DE-F96E-48FB-BCF3-869D5A24121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EE448-A0A0-4E0B-8230-535E21271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EE34D-E338-4678-8F01-D447F7665A6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3E9B0-213F-455A-854B-841A449C5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CB0F9-D807-45FB-A9CD-F9B51E27DC5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AA92D-E497-4B00-9BB9-4775DA774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87129-5DC1-416A-A110-4AB22F19698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9E72C-45A5-4E8B-AA8E-385DCBA3D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D9005-8F00-459F-8BFB-1C6DA61A5FC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8D0431-9187-4A08-9352-00635A1F2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E3212-03F3-4D51-A8BA-6D9FC10D63E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670F0-CBC9-4E44-AF1B-C4AEBCD54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4FB43-9E1A-4859-88B9-50ABCA16DAD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BF900-B03E-40AE-AD80-5D586546A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A3D096-FB10-4478-BD80-2348D868FD9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813F34-41C7-4854-9783-F3583E56F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1" r:id="rId4"/>
    <p:sldLayoutId id="2147483795" r:id="rId5"/>
    <p:sldLayoutId id="2147483790" r:id="rId6"/>
    <p:sldLayoutId id="2147483796" r:id="rId7"/>
    <p:sldLayoutId id="2147483797" r:id="rId8"/>
    <p:sldLayoutId id="2147483798" r:id="rId9"/>
    <p:sldLayoutId id="2147483789" r:id="rId10"/>
    <p:sldLayoutId id="2147483799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me4design.cz/779-slunecni-nastenne-hodiny-slunce-v-dus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lang="cs-CZ" sz="8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4338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39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5" name="Group 19"/>
          <p:cNvGraphicFramePr>
            <a:graphicFrameLocks noGrp="1"/>
          </p:cNvGraphicFramePr>
          <p:nvPr/>
        </p:nvGraphicFramePr>
        <p:xfrm>
          <a:off x="611188" y="2420938"/>
          <a:ext cx="7705725" cy="3024190"/>
        </p:xfrm>
        <a:graphic>
          <a:graphicData uri="http://schemas.openxmlformats.org/drawingml/2006/table">
            <a:tbl>
              <a:tblPr/>
              <a:tblGrid>
                <a:gridCol w="7705725"/>
              </a:tblGrid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Základní škola a Mateřská škola generála Pattona,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Autor :               Mgr. Jindřiška Žaloudková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Název:              VY_32_Inovace_3C_01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Téma:               Přírodověda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Číslo projektu: CZ.1.07/1.4.00/21.1843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35780650"/>
              </p:ext>
            </p:extLst>
          </p:nvPr>
        </p:nvGraphicFramePr>
        <p:xfrm>
          <a:off x="1475656" y="13407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1686049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ČAS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258888" y="3860800"/>
            <a:ext cx="6400800" cy="1752600"/>
          </a:xfrm>
        </p:spPr>
        <p:txBody>
          <a:bodyPr/>
          <a:lstStyle/>
          <a:p>
            <a:r>
              <a:rPr lang="cs-CZ" sz="5400" b="1" smtClean="0">
                <a:solidFill>
                  <a:srgbClr val="C00000"/>
                </a:solidFill>
                <a:latin typeface="Arial Black" pitchFamily="34" charset="0"/>
              </a:rPr>
              <a:t>měřidlo = hodiny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Hodiny</a:t>
            </a:r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 advTm="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home4design.cz/img/p/779-1335-larg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188913"/>
            <a:ext cx="6264275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Documents and Settings\Jind\Local Settings\Temporary Internet Files\Content.IE5\1LEYOTR1\MP90043095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4225" y="0"/>
            <a:ext cx="50355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Documents and Settings\Jind\Local Settings\Temporary Internet Files\Content.IE5\25NCUNAH\MP90044237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6725" y="-11113"/>
            <a:ext cx="4445000" cy="296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3" descr="C:\Documents and Settings\Jind\Local Settings\Temporary Internet Files\Content.IE5\1LEYOTR1\MP90044844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7125" y="836613"/>
            <a:ext cx="4222750" cy="494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4" descr="C:\Documents and Settings\Jind\Local Settings\Temporary Internet Files\Content.IE5\1LEYOTR1\MP90040284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952750"/>
            <a:ext cx="4911725" cy="368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Documents and Settings\Jind\Local Settings\Temporary Internet Files\Content.IE5\BO36U0QC\MP9003879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692150"/>
            <a:ext cx="7672387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 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Převádění jednotek času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565400"/>
            <a:ext cx="8686800" cy="2233613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it-IT" dirty="0"/>
              <a:t>Sluneční hodiny. In: [online]. [cit. 2013-04-07]. Dostupné z: 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www.home4design.cz/779-slunecni-nastenne-hodiny-slunce-v-dusi.html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Obrázky z otevřené galerie Microsoft Office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127</Words>
  <Application>Microsoft Office PowerPoint</Application>
  <PresentationFormat>Předvádění na obrazovce (4:3)</PresentationFormat>
  <Paragraphs>32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ČAS</vt:lpstr>
      <vt:lpstr>Hodiny</vt:lpstr>
      <vt:lpstr>Prezentace aplikace PowerPoint</vt:lpstr>
      <vt:lpstr>Prezentace aplikace PowerPoint</vt:lpstr>
      <vt:lpstr>Prezentace aplikace PowerPoint</vt:lpstr>
      <vt:lpstr>Prezentace aplikace PowerPoint</vt:lpstr>
      <vt:lpstr>Jednotky</vt:lpstr>
      <vt:lpstr>Převádění jednotek času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26</cp:revision>
  <dcterms:created xsi:type="dcterms:W3CDTF">2012-10-22T13:57:03Z</dcterms:created>
  <dcterms:modified xsi:type="dcterms:W3CDTF">2013-05-18T10:50:23Z</dcterms:modified>
</cp:coreProperties>
</file>