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theme/themeOverride1.xml" ContentType="application/vnd.openxmlformats-officedocument.themeOverride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  <p:sldMasterId id="2147483792" r:id="rId2"/>
  </p:sldMasterIdLst>
  <p:notesMasterIdLst>
    <p:notesMasterId r:id="rId14"/>
  </p:notesMasterIdLst>
  <p:sldIdLst>
    <p:sldId id="264" r:id="rId3"/>
    <p:sldId id="265" r:id="rId4"/>
    <p:sldId id="256" r:id="rId5"/>
    <p:sldId id="257" r:id="rId6"/>
    <p:sldId id="260" r:id="rId7"/>
    <p:sldId id="261" r:id="rId8"/>
    <p:sldId id="262" r:id="rId9"/>
    <p:sldId id="263" r:id="rId10"/>
    <p:sldId id="258" r:id="rId11"/>
    <p:sldId id="259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8" autoAdjust="0"/>
    <p:restoredTop sz="87535" autoAdjust="0"/>
  </p:normalViewPr>
  <p:slideViewPr>
    <p:cSldViewPr>
      <p:cViewPr varScale="1">
        <p:scale>
          <a:sx n="41" d="100"/>
          <a:sy n="41" d="100"/>
        </p:scale>
        <p:origin x="-1320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7ED2546-940C-4D1C-A1AE-62AE02AEA655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A50BEE5-05EB-4BB4-B7B7-BBD8D6EE29E1}">
      <dgm:prSet phldrT="[Text]"/>
      <dgm:spPr/>
      <dgm:t>
        <a:bodyPr/>
        <a:lstStyle/>
        <a:p>
          <a:pPr algn="ctr"/>
          <a:r>
            <a:rPr lang="cs-CZ" dirty="0" smtClean="0"/>
            <a:t>Prezentace seznamuje žáky čtvrtého a pátého ročníku s pojmem hmotnost, váhy, jednotkami hmotnosti a základními převody</a:t>
          </a:r>
          <a:endParaRPr lang="cs-CZ" dirty="0"/>
        </a:p>
      </dgm:t>
    </dgm:pt>
    <dgm:pt modelId="{DD8ABEFF-4A59-412C-A6DD-2B967D461304}" type="parTrans" cxnId="{B9CB9690-BB77-469B-833D-C270EF72C484}">
      <dgm:prSet/>
      <dgm:spPr/>
      <dgm:t>
        <a:bodyPr/>
        <a:lstStyle/>
        <a:p>
          <a:endParaRPr lang="cs-CZ"/>
        </a:p>
      </dgm:t>
    </dgm:pt>
    <dgm:pt modelId="{E139CD34-2A64-4E8C-8A4F-F5D1F4F1B656}" type="sibTrans" cxnId="{B9CB9690-BB77-469B-833D-C270EF72C484}">
      <dgm:prSet/>
      <dgm:spPr/>
      <dgm:t>
        <a:bodyPr/>
        <a:lstStyle/>
        <a:p>
          <a:endParaRPr lang="cs-CZ"/>
        </a:p>
      </dgm:t>
    </dgm:pt>
    <dgm:pt modelId="{0C71EF82-B613-4128-88A6-03C003346123}">
      <dgm:prSet phldrT="[Text]"/>
      <dgm:spPr/>
      <dgm:t>
        <a:bodyPr/>
        <a:lstStyle/>
        <a:p>
          <a:pPr algn="ctr"/>
          <a:r>
            <a:rPr lang="cs-CZ" dirty="0" smtClean="0"/>
            <a:t>Autorem materiálu a všech jeho částí, není-li uvedeno jinak,              je Mgr. Jindřiška Žaloudková</a:t>
          </a:r>
          <a:endParaRPr lang="cs-CZ" dirty="0"/>
        </a:p>
      </dgm:t>
    </dgm:pt>
    <dgm:pt modelId="{A3A4F287-5DCF-43EF-9994-897EDA2CA055}" type="parTrans" cxnId="{3308E130-E0A0-4C39-A854-0991F5EBC945}">
      <dgm:prSet/>
      <dgm:spPr/>
      <dgm:t>
        <a:bodyPr/>
        <a:lstStyle/>
        <a:p>
          <a:endParaRPr lang="cs-CZ"/>
        </a:p>
      </dgm:t>
    </dgm:pt>
    <dgm:pt modelId="{C778BC61-AFA4-448D-9B19-FE2F8E33DE10}" type="sibTrans" cxnId="{3308E130-E0A0-4C39-A854-0991F5EBC945}">
      <dgm:prSet/>
      <dgm:spPr/>
      <dgm:t>
        <a:bodyPr/>
        <a:lstStyle/>
        <a:p>
          <a:endParaRPr lang="cs-CZ"/>
        </a:p>
      </dgm:t>
    </dgm:pt>
    <dgm:pt modelId="{8C38896C-7787-4D43-8FD6-A65E98D9E892}" type="pres">
      <dgm:prSet presAssocID="{D7ED2546-940C-4D1C-A1AE-62AE02AEA655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86AC8BF-2016-46D1-9D8A-EA5D17863D22}" type="pres">
      <dgm:prSet presAssocID="{BA50BEE5-05EB-4BB4-B7B7-BBD8D6EE29E1}" presName="parentText" presStyleLbl="node1" presStyleIdx="0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917F3C3-5E00-4C64-9C5A-BF9CB60DFCF1}" type="pres">
      <dgm:prSet presAssocID="{E139CD34-2A64-4E8C-8A4F-F5D1F4F1B656}" presName="spacer" presStyleCnt="0"/>
      <dgm:spPr/>
    </dgm:pt>
    <dgm:pt modelId="{09C6E0FD-0FFA-4307-944D-B6DCC970755E}" type="pres">
      <dgm:prSet presAssocID="{0C71EF82-B613-4128-88A6-03C003346123}" presName="parentText" presStyleLbl="node1" presStyleIdx="1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308E130-E0A0-4C39-A854-0991F5EBC945}" srcId="{D7ED2546-940C-4D1C-A1AE-62AE02AEA655}" destId="{0C71EF82-B613-4128-88A6-03C003346123}" srcOrd="1" destOrd="0" parTransId="{A3A4F287-5DCF-43EF-9994-897EDA2CA055}" sibTransId="{C778BC61-AFA4-448D-9B19-FE2F8E33DE10}"/>
    <dgm:cxn modelId="{37B86292-1A6B-43B1-9D7F-CE2A29B14EF7}" type="presOf" srcId="{BA50BEE5-05EB-4BB4-B7B7-BBD8D6EE29E1}" destId="{886AC8BF-2016-46D1-9D8A-EA5D17863D22}" srcOrd="0" destOrd="0" presId="urn:microsoft.com/office/officeart/2005/8/layout/vList2"/>
    <dgm:cxn modelId="{B9CB9690-BB77-469B-833D-C270EF72C484}" srcId="{D7ED2546-940C-4D1C-A1AE-62AE02AEA655}" destId="{BA50BEE5-05EB-4BB4-B7B7-BBD8D6EE29E1}" srcOrd="0" destOrd="0" parTransId="{DD8ABEFF-4A59-412C-A6DD-2B967D461304}" sibTransId="{E139CD34-2A64-4E8C-8A4F-F5D1F4F1B656}"/>
    <dgm:cxn modelId="{54CEBF68-110E-47A8-9AB2-38414974F780}" type="presOf" srcId="{D7ED2546-940C-4D1C-A1AE-62AE02AEA655}" destId="{8C38896C-7787-4D43-8FD6-A65E98D9E892}" srcOrd="0" destOrd="0" presId="urn:microsoft.com/office/officeart/2005/8/layout/vList2"/>
    <dgm:cxn modelId="{CFFE6394-0B10-48B4-99A9-DA7E32EAF08C}" type="presOf" srcId="{0C71EF82-B613-4128-88A6-03C003346123}" destId="{09C6E0FD-0FFA-4307-944D-B6DCC970755E}" srcOrd="0" destOrd="0" presId="urn:microsoft.com/office/officeart/2005/8/layout/vList2"/>
    <dgm:cxn modelId="{4F34C67D-3967-4A67-9659-635A2DFF0FB4}" type="presParOf" srcId="{8C38896C-7787-4D43-8FD6-A65E98D9E892}" destId="{886AC8BF-2016-46D1-9D8A-EA5D17863D22}" srcOrd="0" destOrd="0" presId="urn:microsoft.com/office/officeart/2005/8/layout/vList2"/>
    <dgm:cxn modelId="{ECFED909-EA28-4105-AAE7-CF0BEF821999}" type="presParOf" srcId="{8C38896C-7787-4D43-8FD6-A65E98D9E892}" destId="{4917F3C3-5E00-4C64-9C5A-BF9CB60DFCF1}" srcOrd="1" destOrd="0" presId="urn:microsoft.com/office/officeart/2005/8/layout/vList2"/>
    <dgm:cxn modelId="{848791AC-F057-4471-B26D-9390457976FA}" type="presParOf" srcId="{8C38896C-7787-4D43-8FD6-A65E98D9E892}" destId="{09C6E0FD-0FFA-4307-944D-B6DCC970755E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632FEF6-4BB4-47A6-8370-992AF6E472E9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A7F32B4-F92D-45FE-8A3C-D4C16D5D26DA}">
      <dgm:prSet phldrT="[Text]"/>
      <dgm:spPr/>
      <dgm:t>
        <a:bodyPr/>
        <a:lstStyle/>
        <a:p>
          <a:r>
            <a:rPr lang="cs-CZ" dirty="0" smtClean="0"/>
            <a:t>Kuchyňské			</a:t>
          </a:r>
          <a:endParaRPr lang="cs-CZ" dirty="0"/>
        </a:p>
      </dgm:t>
    </dgm:pt>
    <dgm:pt modelId="{F1602B33-45E4-423F-AD4F-423A36AD23BD}" type="parTrans" cxnId="{EF382243-ADB6-4E6E-96E8-F0C8BF14AB86}">
      <dgm:prSet/>
      <dgm:spPr/>
      <dgm:t>
        <a:bodyPr/>
        <a:lstStyle/>
        <a:p>
          <a:endParaRPr lang="cs-CZ"/>
        </a:p>
      </dgm:t>
    </dgm:pt>
    <dgm:pt modelId="{609D4111-CD23-4F45-88D7-6555A20384A7}" type="sibTrans" cxnId="{EF382243-ADB6-4E6E-96E8-F0C8BF14AB86}">
      <dgm:prSet/>
      <dgm:spPr/>
      <dgm:t>
        <a:bodyPr/>
        <a:lstStyle/>
        <a:p>
          <a:endParaRPr lang="cs-CZ"/>
        </a:p>
      </dgm:t>
    </dgm:pt>
    <dgm:pt modelId="{8971CA2B-FA95-447E-B7BC-0FCCEC49F17C}">
      <dgm:prSet phldrT="[Text]"/>
      <dgm:spPr/>
      <dgm:t>
        <a:bodyPr/>
        <a:lstStyle/>
        <a:p>
          <a:r>
            <a:rPr lang="cs-CZ" dirty="0" smtClean="0"/>
            <a:t>Osobní</a:t>
          </a:r>
          <a:endParaRPr lang="cs-CZ" dirty="0"/>
        </a:p>
      </dgm:t>
    </dgm:pt>
    <dgm:pt modelId="{5C3B80E6-952F-4276-9EF3-881142AC05CD}" type="parTrans" cxnId="{93065860-8AC6-4EB1-84D9-5557273A77FB}">
      <dgm:prSet/>
      <dgm:spPr/>
      <dgm:t>
        <a:bodyPr/>
        <a:lstStyle/>
        <a:p>
          <a:endParaRPr lang="cs-CZ"/>
        </a:p>
      </dgm:t>
    </dgm:pt>
    <dgm:pt modelId="{BCA8A167-5990-467D-A25F-50D99E51DB6B}" type="sibTrans" cxnId="{93065860-8AC6-4EB1-84D9-5557273A77FB}">
      <dgm:prSet/>
      <dgm:spPr/>
      <dgm:t>
        <a:bodyPr/>
        <a:lstStyle/>
        <a:p>
          <a:endParaRPr lang="cs-CZ"/>
        </a:p>
      </dgm:t>
    </dgm:pt>
    <dgm:pt modelId="{D004678D-DF6F-4141-A0B2-0E3BDE81F0F8}">
      <dgm:prSet phldrT="[Text]"/>
      <dgm:spPr/>
      <dgm:t>
        <a:bodyPr/>
        <a:lstStyle/>
        <a:p>
          <a:r>
            <a:rPr lang="cs-CZ" dirty="0" smtClean="0"/>
            <a:t>Obchodní</a:t>
          </a:r>
          <a:endParaRPr lang="cs-CZ" dirty="0"/>
        </a:p>
      </dgm:t>
    </dgm:pt>
    <dgm:pt modelId="{BEDB969F-4E5B-4FCD-8E7C-52498964227D}" type="parTrans" cxnId="{6B7DEABA-038D-4709-9B94-1041D5217A6E}">
      <dgm:prSet/>
      <dgm:spPr/>
    </dgm:pt>
    <dgm:pt modelId="{92B19617-4F10-46FA-B82B-258756F6C3F8}" type="sibTrans" cxnId="{6B7DEABA-038D-4709-9B94-1041D5217A6E}">
      <dgm:prSet/>
      <dgm:spPr/>
    </dgm:pt>
    <dgm:pt modelId="{E0CF3710-8808-49EC-9B62-9ACF581D3995}">
      <dgm:prSet phldrT="[Text]"/>
      <dgm:spPr/>
      <dgm:t>
        <a:bodyPr/>
        <a:lstStyle/>
        <a:p>
          <a:r>
            <a:rPr lang="cs-CZ" dirty="0" smtClean="0"/>
            <a:t>laboratorní</a:t>
          </a:r>
          <a:endParaRPr lang="cs-CZ" dirty="0"/>
        </a:p>
      </dgm:t>
    </dgm:pt>
    <dgm:pt modelId="{37F0D441-0810-4BB0-A5C5-61B3C8C82FAD}" type="parTrans" cxnId="{7D4B003E-A796-45DD-9359-1F640E76965F}">
      <dgm:prSet/>
      <dgm:spPr/>
    </dgm:pt>
    <dgm:pt modelId="{E2302730-569E-4785-A5CF-FCD4468E9718}" type="sibTrans" cxnId="{7D4B003E-A796-45DD-9359-1F640E76965F}">
      <dgm:prSet/>
      <dgm:spPr/>
    </dgm:pt>
    <dgm:pt modelId="{49DFA691-42C1-487D-945F-1FFC78BECAF9}" type="pres">
      <dgm:prSet presAssocID="{6632FEF6-4BB4-47A6-8370-992AF6E472E9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5AB0F2E-879C-46D9-9BA6-4D3FD4E01BA9}" type="pres">
      <dgm:prSet presAssocID="{BA7F32B4-F92D-45FE-8A3C-D4C16D5D26DA}" presName="parentLin" presStyleCnt="0"/>
      <dgm:spPr/>
    </dgm:pt>
    <dgm:pt modelId="{6E1F763E-8205-4E77-95CD-BE8951D94617}" type="pres">
      <dgm:prSet presAssocID="{BA7F32B4-F92D-45FE-8A3C-D4C16D5D26DA}" presName="parentLeftMargin" presStyleLbl="node1" presStyleIdx="0" presStyleCnt="4"/>
      <dgm:spPr/>
      <dgm:t>
        <a:bodyPr/>
        <a:lstStyle/>
        <a:p>
          <a:endParaRPr lang="cs-CZ"/>
        </a:p>
      </dgm:t>
    </dgm:pt>
    <dgm:pt modelId="{FF9D5F1C-8AA2-4D08-A09A-C4F6876A17FC}" type="pres">
      <dgm:prSet presAssocID="{BA7F32B4-F92D-45FE-8A3C-D4C16D5D26DA}" presName="parentText" presStyleLbl="node1" presStyleIdx="0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944019-CECE-4E0B-ACAE-6793DEAEEA76}" type="pres">
      <dgm:prSet presAssocID="{BA7F32B4-F92D-45FE-8A3C-D4C16D5D26DA}" presName="negativeSpace" presStyleCnt="0"/>
      <dgm:spPr/>
    </dgm:pt>
    <dgm:pt modelId="{84924312-6BCB-4431-BD4B-0D0E6FFA8D13}" type="pres">
      <dgm:prSet presAssocID="{BA7F32B4-F92D-45FE-8A3C-D4C16D5D26DA}" presName="childText" presStyleLbl="conFgAcc1" presStyleIdx="0" presStyleCnt="4">
        <dgm:presLayoutVars>
          <dgm:bulletEnabled val="1"/>
        </dgm:presLayoutVars>
      </dgm:prSet>
      <dgm:spPr/>
    </dgm:pt>
    <dgm:pt modelId="{CFFD24FE-EC1E-4258-A5E1-5DE831D09C54}" type="pres">
      <dgm:prSet presAssocID="{609D4111-CD23-4F45-88D7-6555A20384A7}" presName="spaceBetweenRectangles" presStyleCnt="0"/>
      <dgm:spPr/>
    </dgm:pt>
    <dgm:pt modelId="{FF39CED5-8816-4CA2-B127-C888D38A89DF}" type="pres">
      <dgm:prSet presAssocID="{8971CA2B-FA95-447E-B7BC-0FCCEC49F17C}" presName="parentLin" presStyleCnt="0"/>
      <dgm:spPr/>
    </dgm:pt>
    <dgm:pt modelId="{F755C8CB-9117-4BDA-97E9-CB880F932589}" type="pres">
      <dgm:prSet presAssocID="{8971CA2B-FA95-447E-B7BC-0FCCEC49F17C}" presName="parentLeftMargin" presStyleLbl="node1" presStyleIdx="0" presStyleCnt="4"/>
      <dgm:spPr/>
      <dgm:t>
        <a:bodyPr/>
        <a:lstStyle/>
        <a:p>
          <a:endParaRPr lang="cs-CZ"/>
        </a:p>
      </dgm:t>
    </dgm:pt>
    <dgm:pt modelId="{EC1C658F-ECB1-4076-A150-B9E2786FB6EF}" type="pres">
      <dgm:prSet presAssocID="{8971CA2B-FA95-447E-B7BC-0FCCEC49F17C}" presName="parentText" presStyleLbl="node1" presStyleIdx="1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141E82F-DB6C-48DB-88A6-EB958452E995}" type="pres">
      <dgm:prSet presAssocID="{8971CA2B-FA95-447E-B7BC-0FCCEC49F17C}" presName="negativeSpace" presStyleCnt="0"/>
      <dgm:spPr/>
    </dgm:pt>
    <dgm:pt modelId="{9BF9879E-E4DF-4832-AF07-531DA88DA43B}" type="pres">
      <dgm:prSet presAssocID="{8971CA2B-FA95-447E-B7BC-0FCCEC49F17C}" presName="childText" presStyleLbl="conFgAcc1" presStyleIdx="1" presStyleCnt="4">
        <dgm:presLayoutVars>
          <dgm:bulletEnabled val="1"/>
        </dgm:presLayoutVars>
      </dgm:prSet>
      <dgm:spPr/>
    </dgm:pt>
    <dgm:pt modelId="{DF1DEA2B-7B42-4A33-AEB8-9CAA9930CE1B}" type="pres">
      <dgm:prSet presAssocID="{BCA8A167-5990-467D-A25F-50D99E51DB6B}" presName="spaceBetweenRectangles" presStyleCnt="0"/>
      <dgm:spPr/>
    </dgm:pt>
    <dgm:pt modelId="{D5795BC1-CE78-4453-AFC9-BD9CCC0FD63B}" type="pres">
      <dgm:prSet presAssocID="{D004678D-DF6F-4141-A0B2-0E3BDE81F0F8}" presName="parentLin" presStyleCnt="0"/>
      <dgm:spPr/>
    </dgm:pt>
    <dgm:pt modelId="{897FB4C3-E955-484F-9C62-90D84FF8832B}" type="pres">
      <dgm:prSet presAssocID="{D004678D-DF6F-4141-A0B2-0E3BDE81F0F8}" presName="parentLeftMargin" presStyleLbl="node1" presStyleIdx="1" presStyleCnt="4"/>
      <dgm:spPr/>
      <dgm:t>
        <a:bodyPr/>
        <a:lstStyle/>
        <a:p>
          <a:endParaRPr lang="cs-CZ"/>
        </a:p>
      </dgm:t>
    </dgm:pt>
    <dgm:pt modelId="{041E9274-99CA-4274-9DAC-FCE2E11FE698}" type="pres">
      <dgm:prSet presAssocID="{D004678D-DF6F-4141-A0B2-0E3BDE81F0F8}" presName="parentText" presStyleLbl="node1" presStyleIdx="2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A068E8-2A98-4217-A841-69D032FDF593}" type="pres">
      <dgm:prSet presAssocID="{D004678D-DF6F-4141-A0B2-0E3BDE81F0F8}" presName="negativeSpace" presStyleCnt="0"/>
      <dgm:spPr/>
    </dgm:pt>
    <dgm:pt modelId="{A88AA8EE-F385-44C7-9167-A6F6690E1BAD}" type="pres">
      <dgm:prSet presAssocID="{D004678D-DF6F-4141-A0B2-0E3BDE81F0F8}" presName="childText" presStyleLbl="conFgAcc1" presStyleIdx="2" presStyleCnt="4">
        <dgm:presLayoutVars>
          <dgm:bulletEnabled val="1"/>
        </dgm:presLayoutVars>
      </dgm:prSet>
      <dgm:spPr/>
    </dgm:pt>
    <dgm:pt modelId="{F8F646E6-ED76-4B39-AFBC-972090AE345C}" type="pres">
      <dgm:prSet presAssocID="{92B19617-4F10-46FA-B82B-258756F6C3F8}" presName="spaceBetweenRectangles" presStyleCnt="0"/>
      <dgm:spPr/>
    </dgm:pt>
    <dgm:pt modelId="{08199CF2-A2AF-4E99-B943-7BD7EADB9393}" type="pres">
      <dgm:prSet presAssocID="{E0CF3710-8808-49EC-9B62-9ACF581D3995}" presName="parentLin" presStyleCnt="0"/>
      <dgm:spPr/>
    </dgm:pt>
    <dgm:pt modelId="{71C506F2-B1A2-4613-8F6A-32C4784542D5}" type="pres">
      <dgm:prSet presAssocID="{E0CF3710-8808-49EC-9B62-9ACF581D3995}" presName="parentLeftMargin" presStyleLbl="node1" presStyleIdx="2" presStyleCnt="4"/>
      <dgm:spPr/>
      <dgm:t>
        <a:bodyPr/>
        <a:lstStyle/>
        <a:p>
          <a:endParaRPr lang="cs-CZ"/>
        </a:p>
      </dgm:t>
    </dgm:pt>
    <dgm:pt modelId="{225716CF-0E17-44DD-AB9F-DB429029DF29}" type="pres">
      <dgm:prSet presAssocID="{E0CF3710-8808-49EC-9B62-9ACF581D3995}" presName="parentText" presStyleLbl="node1" presStyleIdx="3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76EA8AF-E035-4B8C-8B70-2B8FB80A773B}" type="pres">
      <dgm:prSet presAssocID="{E0CF3710-8808-49EC-9B62-9ACF581D3995}" presName="negativeSpace" presStyleCnt="0"/>
      <dgm:spPr/>
    </dgm:pt>
    <dgm:pt modelId="{16273AB6-7063-4729-B498-FEC9D8DF6EE8}" type="pres">
      <dgm:prSet presAssocID="{E0CF3710-8808-49EC-9B62-9ACF581D3995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86668D82-E3BB-4CF9-AB73-910A1C254FA6}" type="presOf" srcId="{D004678D-DF6F-4141-A0B2-0E3BDE81F0F8}" destId="{041E9274-99CA-4274-9DAC-FCE2E11FE698}" srcOrd="1" destOrd="0" presId="urn:microsoft.com/office/officeart/2005/8/layout/list1"/>
    <dgm:cxn modelId="{F4CA8478-5781-4492-8DC4-C8A55CAAC8E7}" type="presOf" srcId="{8971CA2B-FA95-447E-B7BC-0FCCEC49F17C}" destId="{F755C8CB-9117-4BDA-97E9-CB880F932589}" srcOrd="0" destOrd="0" presId="urn:microsoft.com/office/officeart/2005/8/layout/list1"/>
    <dgm:cxn modelId="{D6FBC623-EE95-43DE-A1F9-10B6FC8097CD}" type="presOf" srcId="{BA7F32B4-F92D-45FE-8A3C-D4C16D5D26DA}" destId="{6E1F763E-8205-4E77-95CD-BE8951D94617}" srcOrd="0" destOrd="0" presId="urn:microsoft.com/office/officeart/2005/8/layout/list1"/>
    <dgm:cxn modelId="{7D4B003E-A796-45DD-9359-1F640E76965F}" srcId="{6632FEF6-4BB4-47A6-8370-992AF6E472E9}" destId="{E0CF3710-8808-49EC-9B62-9ACF581D3995}" srcOrd="3" destOrd="0" parTransId="{37F0D441-0810-4BB0-A5C5-61B3C8C82FAD}" sibTransId="{E2302730-569E-4785-A5CF-FCD4468E9718}"/>
    <dgm:cxn modelId="{6B7DEABA-038D-4709-9B94-1041D5217A6E}" srcId="{6632FEF6-4BB4-47A6-8370-992AF6E472E9}" destId="{D004678D-DF6F-4141-A0B2-0E3BDE81F0F8}" srcOrd="2" destOrd="0" parTransId="{BEDB969F-4E5B-4FCD-8E7C-52498964227D}" sibTransId="{92B19617-4F10-46FA-B82B-258756F6C3F8}"/>
    <dgm:cxn modelId="{64BCF242-E576-4793-9A86-7187090B0FF9}" type="presOf" srcId="{E0CF3710-8808-49EC-9B62-9ACF581D3995}" destId="{71C506F2-B1A2-4613-8F6A-32C4784542D5}" srcOrd="0" destOrd="0" presId="urn:microsoft.com/office/officeart/2005/8/layout/list1"/>
    <dgm:cxn modelId="{93065860-8AC6-4EB1-84D9-5557273A77FB}" srcId="{6632FEF6-4BB4-47A6-8370-992AF6E472E9}" destId="{8971CA2B-FA95-447E-B7BC-0FCCEC49F17C}" srcOrd="1" destOrd="0" parTransId="{5C3B80E6-952F-4276-9EF3-881142AC05CD}" sibTransId="{BCA8A167-5990-467D-A25F-50D99E51DB6B}"/>
    <dgm:cxn modelId="{288E0551-2F98-4CBC-A8C7-9FB37F52E3F3}" type="presOf" srcId="{D004678D-DF6F-4141-A0B2-0E3BDE81F0F8}" destId="{897FB4C3-E955-484F-9C62-90D84FF8832B}" srcOrd="0" destOrd="0" presId="urn:microsoft.com/office/officeart/2005/8/layout/list1"/>
    <dgm:cxn modelId="{80331F5E-A979-4AE1-9F05-F3D1467F3D16}" type="presOf" srcId="{BA7F32B4-F92D-45FE-8A3C-D4C16D5D26DA}" destId="{FF9D5F1C-8AA2-4D08-A09A-C4F6876A17FC}" srcOrd="1" destOrd="0" presId="urn:microsoft.com/office/officeart/2005/8/layout/list1"/>
    <dgm:cxn modelId="{A23EEE06-9671-4EDA-82F7-CFCF438556B6}" type="presOf" srcId="{8971CA2B-FA95-447E-B7BC-0FCCEC49F17C}" destId="{EC1C658F-ECB1-4076-A150-B9E2786FB6EF}" srcOrd="1" destOrd="0" presId="urn:microsoft.com/office/officeart/2005/8/layout/list1"/>
    <dgm:cxn modelId="{EF382243-ADB6-4E6E-96E8-F0C8BF14AB86}" srcId="{6632FEF6-4BB4-47A6-8370-992AF6E472E9}" destId="{BA7F32B4-F92D-45FE-8A3C-D4C16D5D26DA}" srcOrd="0" destOrd="0" parTransId="{F1602B33-45E4-423F-AD4F-423A36AD23BD}" sibTransId="{609D4111-CD23-4F45-88D7-6555A20384A7}"/>
    <dgm:cxn modelId="{F13B1863-CD56-47D9-888C-426A03BCFFE6}" type="presOf" srcId="{E0CF3710-8808-49EC-9B62-9ACF581D3995}" destId="{225716CF-0E17-44DD-AB9F-DB429029DF29}" srcOrd="1" destOrd="0" presId="urn:microsoft.com/office/officeart/2005/8/layout/list1"/>
    <dgm:cxn modelId="{D1CE0E5F-E5F6-482C-83E9-16BEAD04BB90}" type="presOf" srcId="{6632FEF6-4BB4-47A6-8370-992AF6E472E9}" destId="{49DFA691-42C1-487D-945F-1FFC78BECAF9}" srcOrd="0" destOrd="0" presId="urn:microsoft.com/office/officeart/2005/8/layout/list1"/>
    <dgm:cxn modelId="{A295655F-5202-48E0-998C-A12B8E94AFF8}" type="presParOf" srcId="{49DFA691-42C1-487D-945F-1FFC78BECAF9}" destId="{95AB0F2E-879C-46D9-9BA6-4D3FD4E01BA9}" srcOrd="0" destOrd="0" presId="urn:microsoft.com/office/officeart/2005/8/layout/list1"/>
    <dgm:cxn modelId="{2E8AAB95-0E51-4B03-BB3D-A3E6EB55581C}" type="presParOf" srcId="{95AB0F2E-879C-46D9-9BA6-4D3FD4E01BA9}" destId="{6E1F763E-8205-4E77-95CD-BE8951D94617}" srcOrd="0" destOrd="0" presId="urn:microsoft.com/office/officeart/2005/8/layout/list1"/>
    <dgm:cxn modelId="{F755C026-86E8-4200-9CA4-FF330EF53EB2}" type="presParOf" srcId="{95AB0F2E-879C-46D9-9BA6-4D3FD4E01BA9}" destId="{FF9D5F1C-8AA2-4D08-A09A-C4F6876A17FC}" srcOrd="1" destOrd="0" presId="urn:microsoft.com/office/officeart/2005/8/layout/list1"/>
    <dgm:cxn modelId="{19810C8B-2E4B-476F-8FC0-70E4034D919E}" type="presParOf" srcId="{49DFA691-42C1-487D-945F-1FFC78BECAF9}" destId="{0E944019-CECE-4E0B-ACAE-6793DEAEEA76}" srcOrd="1" destOrd="0" presId="urn:microsoft.com/office/officeart/2005/8/layout/list1"/>
    <dgm:cxn modelId="{8C8E30EC-3E29-4A9E-819A-671AF7DF979E}" type="presParOf" srcId="{49DFA691-42C1-487D-945F-1FFC78BECAF9}" destId="{84924312-6BCB-4431-BD4B-0D0E6FFA8D13}" srcOrd="2" destOrd="0" presId="urn:microsoft.com/office/officeart/2005/8/layout/list1"/>
    <dgm:cxn modelId="{BD483DB5-E5D3-4E53-981F-CC5DFFAC6B47}" type="presParOf" srcId="{49DFA691-42C1-487D-945F-1FFC78BECAF9}" destId="{CFFD24FE-EC1E-4258-A5E1-5DE831D09C54}" srcOrd="3" destOrd="0" presId="urn:microsoft.com/office/officeart/2005/8/layout/list1"/>
    <dgm:cxn modelId="{96B846D5-1204-4823-A416-2F39EFF179ED}" type="presParOf" srcId="{49DFA691-42C1-487D-945F-1FFC78BECAF9}" destId="{FF39CED5-8816-4CA2-B127-C888D38A89DF}" srcOrd="4" destOrd="0" presId="urn:microsoft.com/office/officeart/2005/8/layout/list1"/>
    <dgm:cxn modelId="{4F27499E-EAD4-4ABF-8B11-79FB37C64549}" type="presParOf" srcId="{FF39CED5-8816-4CA2-B127-C888D38A89DF}" destId="{F755C8CB-9117-4BDA-97E9-CB880F932589}" srcOrd="0" destOrd="0" presId="urn:microsoft.com/office/officeart/2005/8/layout/list1"/>
    <dgm:cxn modelId="{EAE393C1-5172-496C-A9BF-4D9283210E38}" type="presParOf" srcId="{FF39CED5-8816-4CA2-B127-C888D38A89DF}" destId="{EC1C658F-ECB1-4076-A150-B9E2786FB6EF}" srcOrd="1" destOrd="0" presId="urn:microsoft.com/office/officeart/2005/8/layout/list1"/>
    <dgm:cxn modelId="{508C3E5A-D666-4B67-9BE6-0B1ECB07E9E2}" type="presParOf" srcId="{49DFA691-42C1-487D-945F-1FFC78BECAF9}" destId="{B141E82F-DB6C-48DB-88A6-EB958452E995}" srcOrd="5" destOrd="0" presId="urn:microsoft.com/office/officeart/2005/8/layout/list1"/>
    <dgm:cxn modelId="{E78A0AE7-B789-4509-ADD8-030EBBCBE9F4}" type="presParOf" srcId="{49DFA691-42C1-487D-945F-1FFC78BECAF9}" destId="{9BF9879E-E4DF-4832-AF07-531DA88DA43B}" srcOrd="6" destOrd="0" presId="urn:microsoft.com/office/officeart/2005/8/layout/list1"/>
    <dgm:cxn modelId="{C3CE8EF8-0340-45AC-B1CC-FCC80A115531}" type="presParOf" srcId="{49DFA691-42C1-487D-945F-1FFC78BECAF9}" destId="{DF1DEA2B-7B42-4A33-AEB8-9CAA9930CE1B}" srcOrd="7" destOrd="0" presId="urn:microsoft.com/office/officeart/2005/8/layout/list1"/>
    <dgm:cxn modelId="{74FDD637-B0C6-4FAF-9778-45352D190B98}" type="presParOf" srcId="{49DFA691-42C1-487D-945F-1FFC78BECAF9}" destId="{D5795BC1-CE78-4453-AFC9-BD9CCC0FD63B}" srcOrd="8" destOrd="0" presId="urn:microsoft.com/office/officeart/2005/8/layout/list1"/>
    <dgm:cxn modelId="{EBA15E50-1F21-4314-B1BB-A6A65919C548}" type="presParOf" srcId="{D5795BC1-CE78-4453-AFC9-BD9CCC0FD63B}" destId="{897FB4C3-E955-484F-9C62-90D84FF8832B}" srcOrd="0" destOrd="0" presId="urn:microsoft.com/office/officeart/2005/8/layout/list1"/>
    <dgm:cxn modelId="{6444C4F0-4B1D-4F08-B1C3-2567A79ABF84}" type="presParOf" srcId="{D5795BC1-CE78-4453-AFC9-BD9CCC0FD63B}" destId="{041E9274-99CA-4274-9DAC-FCE2E11FE698}" srcOrd="1" destOrd="0" presId="urn:microsoft.com/office/officeart/2005/8/layout/list1"/>
    <dgm:cxn modelId="{CDA0A96B-BD8A-4658-8EE8-14419463F4CA}" type="presParOf" srcId="{49DFA691-42C1-487D-945F-1FFC78BECAF9}" destId="{94A068E8-2A98-4217-A841-69D032FDF593}" srcOrd="9" destOrd="0" presId="urn:microsoft.com/office/officeart/2005/8/layout/list1"/>
    <dgm:cxn modelId="{CAB146A3-9EE4-4846-BF43-EF7AD4420FB5}" type="presParOf" srcId="{49DFA691-42C1-487D-945F-1FFC78BECAF9}" destId="{A88AA8EE-F385-44C7-9167-A6F6690E1BAD}" srcOrd="10" destOrd="0" presId="urn:microsoft.com/office/officeart/2005/8/layout/list1"/>
    <dgm:cxn modelId="{C0384022-1503-4661-818B-62A93E23A150}" type="presParOf" srcId="{49DFA691-42C1-487D-945F-1FFC78BECAF9}" destId="{F8F646E6-ED76-4B39-AFBC-972090AE345C}" srcOrd="11" destOrd="0" presId="urn:microsoft.com/office/officeart/2005/8/layout/list1"/>
    <dgm:cxn modelId="{0C33E08C-0840-4DD0-AEBF-F0EB3370510B}" type="presParOf" srcId="{49DFA691-42C1-487D-945F-1FFC78BECAF9}" destId="{08199CF2-A2AF-4E99-B943-7BD7EADB9393}" srcOrd="12" destOrd="0" presId="urn:microsoft.com/office/officeart/2005/8/layout/list1"/>
    <dgm:cxn modelId="{31C375E2-C846-4674-9343-EB503728872F}" type="presParOf" srcId="{08199CF2-A2AF-4E99-B943-7BD7EADB9393}" destId="{71C506F2-B1A2-4613-8F6A-32C4784542D5}" srcOrd="0" destOrd="0" presId="urn:microsoft.com/office/officeart/2005/8/layout/list1"/>
    <dgm:cxn modelId="{430777E4-73BA-4E70-B086-4E65353E5BC6}" type="presParOf" srcId="{08199CF2-A2AF-4E99-B943-7BD7EADB9393}" destId="{225716CF-0E17-44DD-AB9F-DB429029DF29}" srcOrd="1" destOrd="0" presId="urn:microsoft.com/office/officeart/2005/8/layout/list1"/>
    <dgm:cxn modelId="{A10282CD-64EC-4EC7-A6A8-3C74473AD17F}" type="presParOf" srcId="{49DFA691-42C1-487D-945F-1FFC78BECAF9}" destId="{476EA8AF-E035-4B8C-8B70-2B8FB80A773B}" srcOrd="13" destOrd="0" presId="urn:microsoft.com/office/officeart/2005/8/layout/list1"/>
    <dgm:cxn modelId="{2B3A17E1-7E11-4316-A32E-6D6AA6B37391}" type="presParOf" srcId="{49DFA691-42C1-487D-945F-1FFC78BECAF9}" destId="{16273AB6-7063-4729-B498-FEC9D8DF6EE8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4D420D3-F31F-4AE5-80A3-BD559DE7AE0E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9852289E-2826-4DB0-8FA6-6DCFBBBCB2A6}">
      <dgm:prSet phldrT="[Text]"/>
      <dgm:spPr/>
      <dgm:t>
        <a:bodyPr/>
        <a:lstStyle/>
        <a:p>
          <a:r>
            <a:rPr lang="cs-CZ" dirty="0" smtClean="0"/>
            <a:t>Gram (značka g)</a:t>
          </a:r>
          <a:endParaRPr lang="cs-CZ" dirty="0"/>
        </a:p>
      </dgm:t>
    </dgm:pt>
    <dgm:pt modelId="{FD0F80A4-C127-4943-807C-0EAB3798D99F}" type="parTrans" cxnId="{6792FA39-4AC0-478B-985A-9ECBD0237181}">
      <dgm:prSet/>
      <dgm:spPr/>
      <dgm:t>
        <a:bodyPr/>
        <a:lstStyle/>
        <a:p>
          <a:endParaRPr lang="cs-CZ"/>
        </a:p>
      </dgm:t>
    </dgm:pt>
    <dgm:pt modelId="{E7F0DEE7-6381-49CB-BF6E-95439B063FAB}" type="sibTrans" cxnId="{6792FA39-4AC0-478B-985A-9ECBD0237181}">
      <dgm:prSet/>
      <dgm:spPr/>
      <dgm:t>
        <a:bodyPr/>
        <a:lstStyle/>
        <a:p>
          <a:endParaRPr lang="cs-CZ"/>
        </a:p>
      </dgm:t>
    </dgm:pt>
    <dgm:pt modelId="{DB4F5A77-6DBB-4FAA-97AB-4DDE0AC96933}">
      <dgm:prSet phldrT="[Text]"/>
      <dgm:spPr/>
      <dgm:t>
        <a:bodyPr/>
        <a:lstStyle/>
        <a:p>
          <a:r>
            <a:rPr lang="cs-CZ" dirty="0" smtClean="0"/>
            <a:t>Kilogram (značka kg)</a:t>
          </a:r>
          <a:endParaRPr lang="cs-CZ" dirty="0"/>
        </a:p>
      </dgm:t>
    </dgm:pt>
    <dgm:pt modelId="{7CE03EE8-367B-4208-A9AB-07CF6BE061B2}" type="parTrans" cxnId="{FBF67F8D-8CF7-4509-9C76-A0E59912A219}">
      <dgm:prSet/>
      <dgm:spPr/>
    </dgm:pt>
    <dgm:pt modelId="{B9046F66-DF84-4523-B792-D3D71C6D4572}" type="sibTrans" cxnId="{FBF67F8D-8CF7-4509-9C76-A0E59912A219}">
      <dgm:prSet/>
      <dgm:spPr/>
    </dgm:pt>
    <dgm:pt modelId="{81FAA9B4-D617-440D-BA11-B9681D025893}">
      <dgm:prSet phldrT="[Text]"/>
      <dgm:spPr/>
      <dgm:t>
        <a:bodyPr/>
        <a:lstStyle/>
        <a:p>
          <a:r>
            <a:rPr lang="cs-CZ" dirty="0" smtClean="0"/>
            <a:t>Tuna ( značka t)</a:t>
          </a:r>
          <a:endParaRPr lang="cs-CZ" dirty="0"/>
        </a:p>
      </dgm:t>
    </dgm:pt>
    <dgm:pt modelId="{F59EF86F-3CE3-47B2-8E3F-C86E363FDFE0}" type="parTrans" cxnId="{B3AC5FB8-2440-4409-9AD5-BC6CCA45525D}">
      <dgm:prSet/>
      <dgm:spPr/>
    </dgm:pt>
    <dgm:pt modelId="{578AE118-D4ED-492B-BBA7-CEEBACAC558E}" type="sibTrans" cxnId="{B3AC5FB8-2440-4409-9AD5-BC6CCA45525D}">
      <dgm:prSet/>
      <dgm:spPr/>
    </dgm:pt>
    <dgm:pt modelId="{6A494AC4-0F39-46D2-94D9-CFBB4ABBAD29}" type="pres">
      <dgm:prSet presAssocID="{54D420D3-F31F-4AE5-80A3-BD559DE7AE0E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9C47593-6852-432F-906E-FFDF560D2CBE}" type="pres">
      <dgm:prSet presAssocID="{9852289E-2826-4DB0-8FA6-6DCFBBBCB2A6}" presName="parentLin" presStyleCnt="0"/>
      <dgm:spPr/>
    </dgm:pt>
    <dgm:pt modelId="{EC34E8F7-72C0-4622-A99D-7D698B7B41D8}" type="pres">
      <dgm:prSet presAssocID="{9852289E-2826-4DB0-8FA6-6DCFBBBCB2A6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12A5452A-A2EC-4B53-96FB-C1460F60C635}" type="pres">
      <dgm:prSet presAssocID="{9852289E-2826-4DB0-8FA6-6DCFBBBCB2A6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A1A0573-BA6D-44F6-A351-0DBCE0CF986B}" type="pres">
      <dgm:prSet presAssocID="{9852289E-2826-4DB0-8FA6-6DCFBBBCB2A6}" presName="negativeSpace" presStyleCnt="0"/>
      <dgm:spPr/>
    </dgm:pt>
    <dgm:pt modelId="{7BBC0CEA-53F6-4ED4-92A2-5F666ED2B290}" type="pres">
      <dgm:prSet presAssocID="{9852289E-2826-4DB0-8FA6-6DCFBBBCB2A6}" presName="childText" presStyleLbl="conFgAcc1" presStyleIdx="0" presStyleCnt="3">
        <dgm:presLayoutVars>
          <dgm:bulletEnabled val="1"/>
        </dgm:presLayoutVars>
      </dgm:prSet>
      <dgm:spPr/>
    </dgm:pt>
    <dgm:pt modelId="{BDB993EA-BF56-4039-8441-71EDA02AEB0F}" type="pres">
      <dgm:prSet presAssocID="{E7F0DEE7-6381-49CB-BF6E-95439B063FAB}" presName="spaceBetweenRectangles" presStyleCnt="0"/>
      <dgm:spPr/>
    </dgm:pt>
    <dgm:pt modelId="{30A78E72-9302-46E7-989B-8A0303ADD4FF}" type="pres">
      <dgm:prSet presAssocID="{DB4F5A77-6DBB-4FAA-97AB-4DDE0AC96933}" presName="parentLin" presStyleCnt="0"/>
      <dgm:spPr/>
    </dgm:pt>
    <dgm:pt modelId="{C7E1B344-E06A-4DAA-AB71-01823D8B444F}" type="pres">
      <dgm:prSet presAssocID="{DB4F5A77-6DBB-4FAA-97AB-4DDE0AC96933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A8A4B5E8-7F1A-4AC6-8B05-C56379F7DB7F}" type="pres">
      <dgm:prSet presAssocID="{DB4F5A77-6DBB-4FAA-97AB-4DDE0AC96933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9B291AA-5E18-4A62-A7C3-EC0198ABDE5F}" type="pres">
      <dgm:prSet presAssocID="{DB4F5A77-6DBB-4FAA-97AB-4DDE0AC96933}" presName="negativeSpace" presStyleCnt="0"/>
      <dgm:spPr/>
    </dgm:pt>
    <dgm:pt modelId="{3F993085-2BE5-440D-9E49-0B245AC24788}" type="pres">
      <dgm:prSet presAssocID="{DB4F5A77-6DBB-4FAA-97AB-4DDE0AC96933}" presName="childText" presStyleLbl="conFgAcc1" presStyleIdx="1" presStyleCnt="3">
        <dgm:presLayoutVars>
          <dgm:bulletEnabled val="1"/>
        </dgm:presLayoutVars>
      </dgm:prSet>
      <dgm:spPr/>
    </dgm:pt>
    <dgm:pt modelId="{1DBD99EB-BB0A-4774-87E3-E02D5CBBF7A5}" type="pres">
      <dgm:prSet presAssocID="{B9046F66-DF84-4523-B792-D3D71C6D4572}" presName="spaceBetweenRectangles" presStyleCnt="0"/>
      <dgm:spPr/>
    </dgm:pt>
    <dgm:pt modelId="{A96D65C1-440E-4278-8EF4-1F503A67617A}" type="pres">
      <dgm:prSet presAssocID="{81FAA9B4-D617-440D-BA11-B9681D025893}" presName="parentLin" presStyleCnt="0"/>
      <dgm:spPr/>
    </dgm:pt>
    <dgm:pt modelId="{B600577D-716B-4AFD-823C-74202C7A5288}" type="pres">
      <dgm:prSet presAssocID="{81FAA9B4-D617-440D-BA11-B9681D025893}" presName="parentLeftMargin" presStyleLbl="node1" presStyleIdx="1" presStyleCnt="3"/>
      <dgm:spPr/>
      <dgm:t>
        <a:bodyPr/>
        <a:lstStyle/>
        <a:p>
          <a:endParaRPr lang="cs-CZ"/>
        </a:p>
      </dgm:t>
    </dgm:pt>
    <dgm:pt modelId="{24F6CC21-275B-4637-8662-AEBE8C876657}" type="pres">
      <dgm:prSet presAssocID="{81FAA9B4-D617-440D-BA11-B9681D025893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3778B10-9A78-4CBC-BD17-5C7494169993}" type="pres">
      <dgm:prSet presAssocID="{81FAA9B4-D617-440D-BA11-B9681D025893}" presName="negativeSpace" presStyleCnt="0"/>
      <dgm:spPr/>
    </dgm:pt>
    <dgm:pt modelId="{5E9B3ECC-73D5-409D-B8BF-4A171CAD52E8}" type="pres">
      <dgm:prSet presAssocID="{81FAA9B4-D617-440D-BA11-B9681D025893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8332E466-077A-4985-9230-3464B355F445}" type="presOf" srcId="{81FAA9B4-D617-440D-BA11-B9681D025893}" destId="{B600577D-716B-4AFD-823C-74202C7A5288}" srcOrd="0" destOrd="0" presId="urn:microsoft.com/office/officeart/2005/8/layout/list1"/>
    <dgm:cxn modelId="{6792FA39-4AC0-478B-985A-9ECBD0237181}" srcId="{54D420D3-F31F-4AE5-80A3-BD559DE7AE0E}" destId="{9852289E-2826-4DB0-8FA6-6DCFBBBCB2A6}" srcOrd="0" destOrd="0" parTransId="{FD0F80A4-C127-4943-807C-0EAB3798D99F}" sibTransId="{E7F0DEE7-6381-49CB-BF6E-95439B063FAB}"/>
    <dgm:cxn modelId="{E0BB6B97-33BB-4211-A562-0D0CAC56CAC1}" type="presOf" srcId="{9852289E-2826-4DB0-8FA6-6DCFBBBCB2A6}" destId="{12A5452A-A2EC-4B53-96FB-C1460F60C635}" srcOrd="1" destOrd="0" presId="urn:microsoft.com/office/officeart/2005/8/layout/list1"/>
    <dgm:cxn modelId="{BA9ED4E2-F198-4D58-B922-797380D84695}" type="presOf" srcId="{9852289E-2826-4DB0-8FA6-6DCFBBBCB2A6}" destId="{EC34E8F7-72C0-4622-A99D-7D698B7B41D8}" srcOrd="0" destOrd="0" presId="urn:microsoft.com/office/officeart/2005/8/layout/list1"/>
    <dgm:cxn modelId="{BF03D39A-4134-4E35-A383-638E7A21F1AC}" type="presOf" srcId="{DB4F5A77-6DBB-4FAA-97AB-4DDE0AC96933}" destId="{C7E1B344-E06A-4DAA-AB71-01823D8B444F}" srcOrd="0" destOrd="0" presId="urn:microsoft.com/office/officeart/2005/8/layout/list1"/>
    <dgm:cxn modelId="{FBF67F8D-8CF7-4509-9C76-A0E59912A219}" srcId="{54D420D3-F31F-4AE5-80A3-BD559DE7AE0E}" destId="{DB4F5A77-6DBB-4FAA-97AB-4DDE0AC96933}" srcOrd="1" destOrd="0" parTransId="{7CE03EE8-367B-4208-A9AB-07CF6BE061B2}" sibTransId="{B9046F66-DF84-4523-B792-D3D71C6D4572}"/>
    <dgm:cxn modelId="{B3AC5FB8-2440-4409-9AD5-BC6CCA45525D}" srcId="{54D420D3-F31F-4AE5-80A3-BD559DE7AE0E}" destId="{81FAA9B4-D617-440D-BA11-B9681D025893}" srcOrd="2" destOrd="0" parTransId="{F59EF86F-3CE3-47B2-8E3F-C86E363FDFE0}" sibTransId="{578AE118-D4ED-492B-BBA7-CEEBACAC558E}"/>
    <dgm:cxn modelId="{65DA1C40-21A3-4890-BB86-94EC5B30723B}" type="presOf" srcId="{81FAA9B4-D617-440D-BA11-B9681D025893}" destId="{24F6CC21-275B-4637-8662-AEBE8C876657}" srcOrd="1" destOrd="0" presId="urn:microsoft.com/office/officeart/2005/8/layout/list1"/>
    <dgm:cxn modelId="{FBC47779-7F81-40E7-9634-C84C1E7E402D}" type="presOf" srcId="{DB4F5A77-6DBB-4FAA-97AB-4DDE0AC96933}" destId="{A8A4B5E8-7F1A-4AC6-8B05-C56379F7DB7F}" srcOrd="1" destOrd="0" presId="urn:microsoft.com/office/officeart/2005/8/layout/list1"/>
    <dgm:cxn modelId="{D501E04E-4240-4E09-BB97-64B374AABA85}" type="presOf" srcId="{54D420D3-F31F-4AE5-80A3-BD559DE7AE0E}" destId="{6A494AC4-0F39-46D2-94D9-CFBB4ABBAD29}" srcOrd="0" destOrd="0" presId="urn:microsoft.com/office/officeart/2005/8/layout/list1"/>
    <dgm:cxn modelId="{DCD1C6C7-E412-4B8B-B1BA-E6E7ED7A095C}" type="presParOf" srcId="{6A494AC4-0F39-46D2-94D9-CFBB4ABBAD29}" destId="{79C47593-6852-432F-906E-FFDF560D2CBE}" srcOrd="0" destOrd="0" presId="urn:microsoft.com/office/officeart/2005/8/layout/list1"/>
    <dgm:cxn modelId="{785A280F-1588-4435-879C-4E01E01BA45A}" type="presParOf" srcId="{79C47593-6852-432F-906E-FFDF560D2CBE}" destId="{EC34E8F7-72C0-4622-A99D-7D698B7B41D8}" srcOrd="0" destOrd="0" presId="urn:microsoft.com/office/officeart/2005/8/layout/list1"/>
    <dgm:cxn modelId="{F0904966-476F-499F-A10A-717BAFBD9ADC}" type="presParOf" srcId="{79C47593-6852-432F-906E-FFDF560D2CBE}" destId="{12A5452A-A2EC-4B53-96FB-C1460F60C635}" srcOrd="1" destOrd="0" presId="urn:microsoft.com/office/officeart/2005/8/layout/list1"/>
    <dgm:cxn modelId="{F39F0D56-948C-4488-8B5F-D660EAF4D0DA}" type="presParOf" srcId="{6A494AC4-0F39-46D2-94D9-CFBB4ABBAD29}" destId="{6A1A0573-BA6D-44F6-A351-0DBCE0CF986B}" srcOrd="1" destOrd="0" presId="urn:microsoft.com/office/officeart/2005/8/layout/list1"/>
    <dgm:cxn modelId="{28FD4CF0-3036-4E63-9B05-7238B8303552}" type="presParOf" srcId="{6A494AC4-0F39-46D2-94D9-CFBB4ABBAD29}" destId="{7BBC0CEA-53F6-4ED4-92A2-5F666ED2B290}" srcOrd="2" destOrd="0" presId="urn:microsoft.com/office/officeart/2005/8/layout/list1"/>
    <dgm:cxn modelId="{1BE245B5-E06D-40FA-9515-0D1415D8C463}" type="presParOf" srcId="{6A494AC4-0F39-46D2-94D9-CFBB4ABBAD29}" destId="{BDB993EA-BF56-4039-8441-71EDA02AEB0F}" srcOrd="3" destOrd="0" presId="urn:microsoft.com/office/officeart/2005/8/layout/list1"/>
    <dgm:cxn modelId="{70D69D20-70F0-4020-8DAF-84AE4DF52176}" type="presParOf" srcId="{6A494AC4-0F39-46D2-94D9-CFBB4ABBAD29}" destId="{30A78E72-9302-46E7-989B-8A0303ADD4FF}" srcOrd="4" destOrd="0" presId="urn:microsoft.com/office/officeart/2005/8/layout/list1"/>
    <dgm:cxn modelId="{FF7B1369-28E7-4C6D-A49D-CA05E27585E7}" type="presParOf" srcId="{30A78E72-9302-46E7-989B-8A0303ADD4FF}" destId="{C7E1B344-E06A-4DAA-AB71-01823D8B444F}" srcOrd="0" destOrd="0" presId="urn:microsoft.com/office/officeart/2005/8/layout/list1"/>
    <dgm:cxn modelId="{FA548F9E-A141-4F25-859D-CE006D672DBE}" type="presParOf" srcId="{30A78E72-9302-46E7-989B-8A0303ADD4FF}" destId="{A8A4B5E8-7F1A-4AC6-8B05-C56379F7DB7F}" srcOrd="1" destOrd="0" presId="urn:microsoft.com/office/officeart/2005/8/layout/list1"/>
    <dgm:cxn modelId="{D5AC8BAD-E464-40D5-B9E9-089B6AE93A32}" type="presParOf" srcId="{6A494AC4-0F39-46D2-94D9-CFBB4ABBAD29}" destId="{39B291AA-5E18-4A62-A7C3-EC0198ABDE5F}" srcOrd="5" destOrd="0" presId="urn:microsoft.com/office/officeart/2005/8/layout/list1"/>
    <dgm:cxn modelId="{8CB52DFA-C1E7-4500-A6ED-4475D4B6D71C}" type="presParOf" srcId="{6A494AC4-0F39-46D2-94D9-CFBB4ABBAD29}" destId="{3F993085-2BE5-440D-9E49-0B245AC24788}" srcOrd="6" destOrd="0" presId="urn:microsoft.com/office/officeart/2005/8/layout/list1"/>
    <dgm:cxn modelId="{614CC619-5BD4-45D4-AFAF-2C7C0AA9A8D6}" type="presParOf" srcId="{6A494AC4-0F39-46D2-94D9-CFBB4ABBAD29}" destId="{1DBD99EB-BB0A-4774-87E3-E02D5CBBF7A5}" srcOrd="7" destOrd="0" presId="urn:microsoft.com/office/officeart/2005/8/layout/list1"/>
    <dgm:cxn modelId="{76C5D9F7-3D93-44D4-9A15-DAB10F611E53}" type="presParOf" srcId="{6A494AC4-0F39-46D2-94D9-CFBB4ABBAD29}" destId="{A96D65C1-440E-4278-8EF4-1F503A67617A}" srcOrd="8" destOrd="0" presId="urn:microsoft.com/office/officeart/2005/8/layout/list1"/>
    <dgm:cxn modelId="{CFFD12C8-975C-4CBA-9246-B2EF679A515A}" type="presParOf" srcId="{A96D65C1-440E-4278-8EF4-1F503A67617A}" destId="{B600577D-716B-4AFD-823C-74202C7A5288}" srcOrd="0" destOrd="0" presId="urn:microsoft.com/office/officeart/2005/8/layout/list1"/>
    <dgm:cxn modelId="{5507F151-B3CB-4355-93FE-1620C17B01D0}" type="presParOf" srcId="{A96D65C1-440E-4278-8EF4-1F503A67617A}" destId="{24F6CC21-275B-4637-8662-AEBE8C876657}" srcOrd="1" destOrd="0" presId="urn:microsoft.com/office/officeart/2005/8/layout/list1"/>
    <dgm:cxn modelId="{AF41BE37-C546-4F58-A0F9-39D97B735B9C}" type="presParOf" srcId="{6A494AC4-0F39-46D2-94D9-CFBB4ABBAD29}" destId="{13778B10-9A78-4CBC-BD17-5C7494169993}" srcOrd="9" destOrd="0" presId="urn:microsoft.com/office/officeart/2005/8/layout/list1"/>
    <dgm:cxn modelId="{3E0BAE19-B19B-486D-902E-26090EC3AE93}" type="presParOf" srcId="{6A494AC4-0F39-46D2-94D9-CFBB4ABBAD29}" destId="{5E9B3ECC-73D5-409D-B8BF-4A171CAD52E8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DAD7F03-2229-494F-844F-2F4004184E1C}" type="doc">
      <dgm:prSet loTypeId="urn:microsoft.com/office/officeart/2005/8/layout/lProcess3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96979E1-185C-4859-8442-57D21EC6F7FA}">
      <dgm:prSet phldrT="[Text]"/>
      <dgm:spPr/>
      <dgm:t>
        <a:bodyPr/>
        <a:lstStyle/>
        <a:p>
          <a:r>
            <a:rPr lang="cs-CZ" dirty="0" smtClean="0"/>
            <a:t>1 kg = 1000 g</a:t>
          </a:r>
          <a:endParaRPr lang="cs-CZ" dirty="0"/>
        </a:p>
      </dgm:t>
    </dgm:pt>
    <dgm:pt modelId="{AA7C3A49-9A89-461A-8F42-54B9177F6219}" type="parTrans" cxnId="{DAFFB6BF-0DA4-4CF8-9A6F-1D9A4AB4AB65}">
      <dgm:prSet/>
      <dgm:spPr/>
      <dgm:t>
        <a:bodyPr/>
        <a:lstStyle/>
        <a:p>
          <a:endParaRPr lang="cs-CZ"/>
        </a:p>
      </dgm:t>
    </dgm:pt>
    <dgm:pt modelId="{A4EE3B53-04AB-4EC6-A688-C75A940BF4E9}" type="sibTrans" cxnId="{DAFFB6BF-0DA4-4CF8-9A6F-1D9A4AB4AB65}">
      <dgm:prSet/>
      <dgm:spPr/>
      <dgm:t>
        <a:bodyPr/>
        <a:lstStyle/>
        <a:p>
          <a:endParaRPr lang="cs-CZ"/>
        </a:p>
      </dgm:t>
    </dgm:pt>
    <dgm:pt modelId="{E9F94F5C-FECA-4F10-B983-30AF92DD89A4}">
      <dgm:prSet phldrT="[Text]"/>
      <dgm:spPr/>
      <dgm:t>
        <a:bodyPr/>
        <a:lstStyle/>
        <a:p>
          <a:r>
            <a:rPr lang="cs-CZ" dirty="0" smtClean="0"/>
            <a:t>1 t = 1000 kg</a:t>
          </a:r>
          <a:endParaRPr lang="cs-CZ" dirty="0"/>
        </a:p>
      </dgm:t>
    </dgm:pt>
    <dgm:pt modelId="{DED94465-C552-42FB-8D11-01B28CE77E3A}" type="parTrans" cxnId="{51446815-8268-4515-B449-C0B3764FEB75}">
      <dgm:prSet/>
      <dgm:spPr/>
      <dgm:t>
        <a:bodyPr/>
        <a:lstStyle/>
        <a:p>
          <a:endParaRPr lang="cs-CZ"/>
        </a:p>
      </dgm:t>
    </dgm:pt>
    <dgm:pt modelId="{8A2083C2-502C-4AD7-8623-24B55DDF82AC}" type="sibTrans" cxnId="{51446815-8268-4515-B449-C0B3764FEB75}">
      <dgm:prSet/>
      <dgm:spPr/>
      <dgm:t>
        <a:bodyPr/>
        <a:lstStyle/>
        <a:p>
          <a:endParaRPr lang="cs-CZ"/>
        </a:p>
      </dgm:t>
    </dgm:pt>
    <dgm:pt modelId="{4EA41FDE-3F5C-4361-ABD5-A978FAED7691}" type="pres">
      <dgm:prSet presAssocID="{DDAD7F03-2229-494F-844F-2F4004184E1C}" presName="Name0" presStyleCnt="0">
        <dgm:presLayoutVars>
          <dgm:chPref val="3"/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201185D4-2CEC-4F37-8DC4-A60EB8AE53B5}" type="pres">
      <dgm:prSet presAssocID="{396979E1-185C-4859-8442-57D21EC6F7FA}" presName="horFlow" presStyleCnt="0"/>
      <dgm:spPr/>
    </dgm:pt>
    <dgm:pt modelId="{BFBC6FD8-0309-4F11-866F-E9714A5C5AC4}" type="pres">
      <dgm:prSet presAssocID="{396979E1-185C-4859-8442-57D21EC6F7FA}" presName="bigChev" presStyleLbl="node1" presStyleIdx="0" presStyleCnt="2"/>
      <dgm:spPr/>
      <dgm:t>
        <a:bodyPr/>
        <a:lstStyle/>
        <a:p>
          <a:endParaRPr lang="cs-CZ"/>
        </a:p>
      </dgm:t>
    </dgm:pt>
    <dgm:pt modelId="{AF61E692-9912-4799-AE74-070FB0425308}" type="pres">
      <dgm:prSet presAssocID="{396979E1-185C-4859-8442-57D21EC6F7FA}" presName="vSp" presStyleCnt="0"/>
      <dgm:spPr/>
    </dgm:pt>
    <dgm:pt modelId="{B898988A-7191-49CD-B2E9-0CDA7736D346}" type="pres">
      <dgm:prSet presAssocID="{E9F94F5C-FECA-4F10-B983-30AF92DD89A4}" presName="horFlow" presStyleCnt="0"/>
      <dgm:spPr/>
    </dgm:pt>
    <dgm:pt modelId="{75F8D206-A3A6-4ECF-BF88-1E2E505478A2}" type="pres">
      <dgm:prSet presAssocID="{E9F94F5C-FECA-4F10-B983-30AF92DD89A4}" presName="bigChev" presStyleLbl="node1" presStyleIdx="1" presStyleCnt="2"/>
      <dgm:spPr/>
      <dgm:t>
        <a:bodyPr/>
        <a:lstStyle/>
        <a:p>
          <a:endParaRPr lang="cs-CZ"/>
        </a:p>
      </dgm:t>
    </dgm:pt>
  </dgm:ptLst>
  <dgm:cxnLst>
    <dgm:cxn modelId="{D24E5B9F-79F2-4EBB-93C0-35985B3FF7CC}" type="presOf" srcId="{E9F94F5C-FECA-4F10-B983-30AF92DD89A4}" destId="{75F8D206-A3A6-4ECF-BF88-1E2E505478A2}" srcOrd="0" destOrd="0" presId="urn:microsoft.com/office/officeart/2005/8/layout/lProcess3"/>
    <dgm:cxn modelId="{D0E67DA3-721B-47E7-99CB-8F862F616A6F}" type="presOf" srcId="{DDAD7F03-2229-494F-844F-2F4004184E1C}" destId="{4EA41FDE-3F5C-4361-ABD5-A978FAED7691}" srcOrd="0" destOrd="0" presId="urn:microsoft.com/office/officeart/2005/8/layout/lProcess3"/>
    <dgm:cxn modelId="{DAFFB6BF-0DA4-4CF8-9A6F-1D9A4AB4AB65}" srcId="{DDAD7F03-2229-494F-844F-2F4004184E1C}" destId="{396979E1-185C-4859-8442-57D21EC6F7FA}" srcOrd="0" destOrd="0" parTransId="{AA7C3A49-9A89-461A-8F42-54B9177F6219}" sibTransId="{A4EE3B53-04AB-4EC6-A688-C75A940BF4E9}"/>
    <dgm:cxn modelId="{FD20C160-AF1D-4179-8954-4A00ADA8FB9A}" type="presOf" srcId="{396979E1-185C-4859-8442-57D21EC6F7FA}" destId="{BFBC6FD8-0309-4F11-866F-E9714A5C5AC4}" srcOrd="0" destOrd="0" presId="urn:microsoft.com/office/officeart/2005/8/layout/lProcess3"/>
    <dgm:cxn modelId="{51446815-8268-4515-B449-C0B3764FEB75}" srcId="{DDAD7F03-2229-494F-844F-2F4004184E1C}" destId="{E9F94F5C-FECA-4F10-B983-30AF92DD89A4}" srcOrd="1" destOrd="0" parTransId="{DED94465-C552-42FB-8D11-01B28CE77E3A}" sibTransId="{8A2083C2-502C-4AD7-8623-24B55DDF82AC}"/>
    <dgm:cxn modelId="{B9597B56-7C68-4C88-81D3-67AD9A4DA6AA}" type="presParOf" srcId="{4EA41FDE-3F5C-4361-ABD5-A978FAED7691}" destId="{201185D4-2CEC-4F37-8DC4-A60EB8AE53B5}" srcOrd="0" destOrd="0" presId="urn:microsoft.com/office/officeart/2005/8/layout/lProcess3"/>
    <dgm:cxn modelId="{2D1A8840-8C36-479C-B074-1E516DD23DA5}" type="presParOf" srcId="{201185D4-2CEC-4F37-8DC4-A60EB8AE53B5}" destId="{BFBC6FD8-0309-4F11-866F-E9714A5C5AC4}" srcOrd="0" destOrd="0" presId="urn:microsoft.com/office/officeart/2005/8/layout/lProcess3"/>
    <dgm:cxn modelId="{BA4EAD2A-D429-40B1-88E3-7FFE8AE310B9}" type="presParOf" srcId="{4EA41FDE-3F5C-4361-ABD5-A978FAED7691}" destId="{AF61E692-9912-4799-AE74-070FB0425308}" srcOrd="1" destOrd="0" presId="urn:microsoft.com/office/officeart/2005/8/layout/lProcess3"/>
    <dgm:cxn modelId="{668531FA-C56F-4F37-8DD4-17481BE0E0C4}" type="presParOf" srcId="{4EA41FDE-3F5C-4361-ABD5-A978FAED7691}" destId="{B898988A-7191-49CD-B2E9-0CDA7736D346}" srcOrd="2" destOrd="0" presId="urn:microsoft.com/office/officeart/2005/8/layout/lProcess3"/>
    <dgm:cxn modelId="{AA5DEFC4-9979-4D97-AAB5-D6A98526E893}" type="presParOf" srcId="{B898988A-7191-49CD-B2E9-0CDA7736D346}" destId="{75F8D206-A3A6-4ECF-BF88-1E2E505478A2}" srcOrd="0" destOrd="0" presId="urn:microsoft.com/office/officeart/2005/8/layout/lProcess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86AC8BF-2016-46D1-9D8A-EA5D17863D22}">
      <dsp:nvSpPr>
        <dsp:cNvPr id="0" name=""/>
        <dsp:cNvSpPr/>
      </dsp:nvSpPr>
      <dsp:spPr>
        <a:xfrm>
          <a:off x="0" y="56229"/>
          <a:ext cx="6096000" cy="193401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Prezentace seznamuje žáky čtvrtého a pátého ročníku s pojmem hmotnost, váhy, jednotkami hmotnosti a základními převody</a:t>
          </a:r>
          <a:endParaRPr lang="cs-CZ" sz="2900" kern="1200" dirty="0"/>
        </a:p>
      </dsp:txBody>
      <dsp:txXfrm>
        <a:off x="94411" y="150640"/>
        <a:ext cx="5907178" cy="1745188"/>
      </dsp:txXfrm>
    </dsp:sp>
    <dsp:sp modelId="{09C6E0FD-0FFA-4307-944D-B6DCC970755E}">
      <dsp:nvSpPr>
        <dsp:cNvPr id="0" name=""/>
        <dsp:cNvSpPr/>
      </dsp:nvSpPr>
      <dsp:spPr>
        <a:xfrm>
          <a:off x="0" y="2073760"/>
          <a:ext cx="6096000" cy="193401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/>
            <a:t>Autorem materiálu a všech jeho částí, není-li uvedeno jinak,              je Mgr. Jindřiška Žaloudková</a:t>
          </a:r>
          <a:endParaRPr lang="cs-CZ" sz="2900" kern="1200" dirty="0"/>
        </a:p>
      </dsp:txBody>
      <dsp:txXfrm>
        <a:off x="94411" y="2168171"/>
        <a:ext cx="5907178" cy="174518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4924312-6BCB-4431-BD4B-0D0E6FFA8D13}">
      <dsp:nvSpPr>
        <dsp:cNvPr id="0" name=""/>
        <dsp:cNvSpPr/>
      </dsp:nvSpPr>
      <dsp:spPr>
        <a:xfrm>
          <a:off x="0" y="347020"/>
          <a:ext cx="6096000" cy="579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F9D5F1C-8AA2-4D08-A09A-C4F6876A17FC}">
      <dsp:nvSpPr>
        <dsp:cNvPr id="0" name=""/>
        <dsp:cNvSpPr/>
      </dsp:nvSpPr>
      <dsp:spPr>
        <a:xfrm>
          <a:off x="304800" y="7539"/>
          <a:ext cx="4267200" cy="6789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Kuchyňské			</a:t>
          </a:r>
          <a:endParaRPr lang="cs-CZ" sz="2300" kern="1200" dirty="0"/>
        </a:p>
      </dsp:txBody>
      <dsp:txXfrm>
        <a:off x="337944" y="40683"/>
        <a:ext cx="4200912" cy="612672"/>
      </dsp:txXfrm>
    </dsp:sp>
    <dsp:sp modelId="{9BF9879E-E4DF-4832-AF07-531DA88DA43B}">
      <dsp:nvSpPr>
        <dsp:cNvPr id="0" name=""/>
        <dsp:cNvSpPr/>
      </dsp:nvSpPr>
      <dsp:spPr>
        <a:xfrm>
          <a:off x="0" y="1390300"/>
          <a:ext cx="6096000" cy="579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C1C658F-ECB1-4076-A150-B9E2786FB6EF}">
      <dsp:nvSpPr>
        <dsp:cNvPr id="0" name=""/>
        <dsp:cNvSpPr/>
      </dsp:nvSpPr>
      <dsp:spPr>
        <a:xfrm>
          <a:off x="304800" y="1050819"/>
          <a:ext cx="4267200" cy="6789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Osobní</a:t>
          </a:r>
          <a:endParaRPr lang="cs-CZ" sz="2300" kern="1200" dirty="0"/>
        </a:p>
      </dsp:txBody>
      <dsp:txXfrm>
        <a:off x="337944" y="1083963"/>
        <a:ext cx="4200912" cy="612672"/>
      </dsp:txXfrm>
    </dsp:sp>
    <dsp:sp modelId="{A88AA8EE-F385-44C7-9167-A6F6690E1BAD}">
      <dsp:nvSpPr>
        <dsp:cNvPr id="0" name=""/>
        <dsp:cNvSpPr/>
      </dsp:nvSpPr>
      <dsp:spPr>
        <a:xfrm>
          <a:off x="0" y="2433580"/>
          <a:ext cx="6096000" cy="579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41E9274-99CA-4274-9DAC-FCE2E11FE698}">
      <dsp:nvSpPr>
        <dsp:cNvPr id="0" name=""/>
        <dsp:cNvSpPr/>
      </dsp:nvSpPr>
      <dsp:spPr>
        <a:xfrm>
          <a:off x="304800" y="2094100"/>
          <a:ext cx="4267200" cy="6789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Obchodní</a:t>
          </a:r>
          <a:endParaRPr lang="cs-CZ" sz="2300" kern="1200" dirty="0"/>
        </a:p>
      </dsp:txBody>
      <dsp:txXfrm>
        <a:off x="337944" y="2127244"/>
        <a:ext cx="4200912" cy="612672"/>
      </dsp:txXfrm>
    </dsp:sp>
    <dsp:sp modelId="{16273AB6-7063-4729-B498-FEC9D8DF6EE8}">
      <dsp:nvSpPr>
        <dsp:cNvPr id="0" name=""/>
        <dsp:cNvSpPr/>
      </dsp:nvSpPr>
      <dsp:spPr>
        <a:xfrm>
          <a:off x="0" y="3476860"/>
          <a:ext cx="6096000" cy="5796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25716CF-0E17-44DD-AB9F-DB429029DF29}">
      <dsp:nvSpPr>
        <dsp:cNvPr id="0" name=""/>
        <dsp:cNvSpPr/>
      </dsp:nvSpPr>
      <dsp:spPr>
        <a:xfrm>
          <a:off x="304800" y="3137380"/>
          <a:ext cx="4267200" cy="6789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1290" tIns="0" rIns="161290" bIns="0" numCol="1" spcCol="1270" anchor="ctr" anchorCtr="0">
          <a:noAutofit/>
        </a:bodyPr>
        <a:lstStyle/>
        <a:p>
          <a:pPr lvl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300" kern="1200" dirty="0" smtClean="0"/>
            <a:t>laboratorní</a:t>
          </a:r>
          <a:endParaRPr lang="cs-CZ" sz="2300" kern="1200" dirty="0"/>
        </a:p>
      </dsp:txBody>
      <dsp:txXfrm>
        <a:off x="337944" y="3170524"/>
        <a:ext cx="4200912" cy="61267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lProcess3">
  <dgm:title val=""/>
  <dgm:desc val=""/>
  <dgm:catLst>
    <dgm:cat type="process" pri="11000"/>
    <dgm:cat type="convert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chPref val="3"/>
      <dgm:dir/>
      <dgm:animLvl val="lvl"/>
      <dgm:resizeHandles/>
    </dgm:varLst>
    <dgm:choose name="Name1">
      <dgm:if name="Name2" func="var" arg="dir" op="equ" val="norm">
        <dgm:alg type="lin">
          <dgm:param type="linDir" val="fromT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T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bigChev" refType="w"/>
      <dgm:constr type="h" for="des" forName="bigChev" refType="w" refFor="des" refForName="bigChev" op="equ" fact="0.4"/>
      <dgm:constr type="w" for="des" forName="node" refType="w" refFor="des" refForName="bigChev" fact="0.83"/>
      <dgm:constr type="h" for="des" forName="node" refType="w" refFor="des" refForName="node" op="equ" fact="0.4"/>
      <dgm:constr type="w" for="des" forName="parTrans" refType="w" refFor="des" refForName="bigChev" op="equ" fact="-0.13"/>
      <dgm:constr type="w" for="des" forName="sibTrans" refType="w" refFor="des" refForName="node" op="equ" fact="-0.14"/>
      <dgm:constr type="h" for="ch" forName="vSp" refType="h" refFor="des" refForName="bigChev" op="equ" fact="0.14"/>
      <dgm:constr type="primFontSz" for="des" forName="node" op="equ"/>
      <dgm:constr type="primFontSz" for="des" forName="bigChev" op="equ"/>
    </dgm:constrLst>
    <dgm:ruleLst/>
    <dgm:forEach name="Name4" axis="ch" ptType="node">
      <dgm:layoutNode name="horFlow">
        <dgm:choose name="Name5">
          <dgm:if name="Name6" func="var" arg="dir" op="equ" val="norm">
            <dgm:alg type="lin">
              <dgm:param type="linDir" val="fromL"/>
              <dgm:param type="nodeHorzAlign" val="l"/>
              <dgm:param type="nodeVertAlign" val="mid"/>
              <dgm:param type="fallback" val="2D"/>
            </dgm:alg>
          </dgm:if>
          <dgm:else name="Name7">
            <dgm:alg type="lin">
              <dgm:param type="linDir" val="fromR"/>
              <dgm:param type="nodeHorzAlign" val="r"/>
              <dgm:param type="nodeVertAlign" val="mid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bigChev" styleLbl="node1">
          <dgm:alg type="tx"/>
          <dgm:choose name="Name8">
            <dgm:if name="Name9" func="var" arg="dir" op="equ" val="norm">
              <dgm:shape xmlns:r="http://schemas.openxmlformats.org/officeDocument/2006/relationships" type="chevron" r:blip="">
                <dgm:adjLst/>
              </dgm:shape>
              <dgm:presOf axis="self"/>
              <dgm:constrLst>
                <dgm:constr type="primFontSz" val="65"/>
                <dgm:constr type="rMarg"/>
                <dgm:constr type="lMarg" refType="primFontSz" fact="0.1"/>
                <dgm:constr type="tMarg" refType="primFontSz" fact="0.05"/>
                <dgm:constr type="bMarg" refType="primFontSz" fact="0.05"/>
              </dgm:constrLst>
            </dgm:if>
            <dgm:else name="Name10">
              <dgm:shape xmlns:r="http://schemas.openxmlformats.org/officeDocument/2006/relationships" rot="180" type="chevron" r:blip="">
                <dgm:adjLst/>
              </dgm:shape>
              <dgm:presOf axis="self"/>
              <dgm:constrLst>
                <dgm:constr type="primFontSz" val="65"/>
                <dgm:constr type="lMarg"/>
                <dgm:constr type="rMarg" refType="primFontSz" fact="0.1"/>
                <dgm:constr type="tMarg" refType="primFontSz" fact="0.05"/>
                <dgm:constr type="bMarg" refType="primFontSz" fact="0.05"/>
              </dgm:constrLst>
            </dgm:else>
          </dgm:choose>
          <dgm:ruleLst>
            <dgm:rule type="primFontSz" val="5" fact="NaN" max="NaN"/>
          </dgm:ruleLst>
        </dgm:layoutNode>
        <dgm:forEach name="parTransForEach" axis="ch" ptType="parTrans" cnt="1">
          <dgm:layoutNode name="par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  <dgm:forEach name="Name11" axis="ch" ptType="node">
          <dgm:layoutNode name="node" styleLbl="alignAccFollowNode1">
            <dgm:varLst>
              <dgm:bulletEnabled val="1"/>
            </dgm:varLst>
            <dgm:alg type="tx"/>
            <dgm:choose name="Name12">
              <dgm:if name="Name13" func="var" arg="dir" op="equ" val="norm">
                <dgm:shape xmlns:r="http://schemas.openxmlformats.org/officeDocument/2006/relationships" type="chevron" r:blip="">
                  <dgm:adjLst/>
                </dgm:shape>
                <dgm:presOf axis="desOrSelf" ptType="node"/>
                <dgm:constrLst>
                  <dgm:constr type="primFontSz" val="65"/>
                  <dgm:constr type="rMarg"/>
                  <dgm:constr type="lMarg" refType="primFontSz" fact="0.1"/>
                  <dgm:constr type="tMarg" refType="primFontSz" fact="0.05"/>
                  <dgm:constr type="bMarg" refType="primFontSz" fact="0.05"/>
                </dgm:constrLst>
              </dgm:if>
              <dgm:else name="Name14">
                <dgm:shape xmlns:r="http://schemas.openxmlformats.org/officeDocument/2006/relationships" rot="180" type="chevron" r:blip="">
                  <dgm:adjLst/>
                </dgm:shape>
                <dgm:presOf axis="desOrSelf" ptType="node"/>
                <dgm:constrLst>
                  <dgm:constr type="primFontSz" val="65"/>
                  <dgm:constr type="lMarg"/>
                  <dgm:constr type="rMarg" refType="primFontSz" fact="0.1"/>
                  <dgm:constr type="tMarg" refType="primFontSz" fact="0.05"/>
                  <dgm:constr type="bMarg" refType="primFontSz" fact="0.05"/>
                </dgm:constrLst>
              </dgm:else>
            </dgm:choose>
            <dgm:ruleLst>
              <dgm:rule type="primFontSz" val="5" fact="NaN" max="NaN"/>
            </dgm:ruleLst>
          </dgm:layoutNode>
          <dgm:forEach name="sibTransForEach" axis="followSib" ptType="sibTrans" cnt="1">
            <dgm:layoutNode name="sibTrans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layoutNode>
      <dgm:choose name="Name15">
        <dgm:if name="Name16" axis="self" ptType="node" func="revPos" op="gte" val="2">
          <dgm:layoutNode name="v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BFFA18-69D5-4FB2-826D-71B8BCA202F7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D657126-5D8B-47DA-A977-A40E17AAB7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8448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D657126-5D8B-47DA-A977-A40E17AAB752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86495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348E495-5CA6-48DA-AD12-6D50D14E083E}" type="datetimeFigureOut">
              <a:rPr lang="cs-CZ" smtClean="0"/>
              <a:t>18.5.2013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0D21E0D-180D-4172-A407-171AB0F51364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2.xml"/><Relationship Id="rId1" Type="http://schemas.openxmlformats.org/officeDocument/2006/relationships/themeOverride" Target="../theme/themeOverrid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opis: \\KRONOS\User Data\ladislava.kuncova\Dokumenty\Projekt - Environmentální vzdělávání 2010\Hlavička EU - barevná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4025" y="457200"/>
            <a:ext cx="5762625" cy="1257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331640" y="1916832"/>
            <a:ext cx="624644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b="1" dirty="0">
                <a:latin typeface="Arial" pitchFamily="34" charset="0"/>
                <a:ea typeface="Calibri" pitchFamily="34" charset="0"/>
                <a:cs typeface="Times New Roman" pitchFamily="18" charset="0"/>
              </a:rPr>
              <a:t>Vzdělávací materiál v rámci projektu EU peníze školám</a:t>
            </a:r>
            <a:endParaRPr lang="cs-CZ" sz="800" dirty="0">
              <a:latin typeface="Arial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63689899"/>
              </p:ext>
            </p:extLst>
          </p:nvPr>
        </p:nvGraphicFramePr>
        <p:xfrm>
          <a:off x="683804" y="2996952"/>
          <a:ext cx="7542112" cy="2188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542112"/>
              </a:tblGrid>
              <a:tr h="437768"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 škola a Mateřská škola generála Pattona, příspěvková organizace</a:t>
                      </a:r>
                      <a:endParaRPr lang="cs-CZ" dirty="0"/>
                    </a:p>
                  </a:txBody>
                  <a:tcPr/>
                </a:tc>
              </a:tr>
              <a:tr h="437768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r>
                        <a:rPr lang="cs-CZ" baseline="0" dirty="0" smtClean="0"/>
                        <a:t> :               Mgr. Jindřiška Žaloudková</a:t>
                      </a:r>
                      <a:endParaRPr lang="cs-CZ" dirty="0"/>
                    </a:p>
                  </a:txBody>
                  <a:tcPr/>
                </a:tc>
              </a:tr>
              <a:tr h="437768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             </a:t>
                      </a:r>
                      <a:r>
                        <a:rPr kumimoji="0" lang="cs-CZ" sz="1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VY_32_Inovace_3C_02</a:t>
                      </a:r>
                      <a:endParaRPr lang="cs-CZ" dirty="0"/>
                    </a:p>
                  </a:txBody>
                  <a:tcPr/>
                </a:tc>
              </a:tr>
              <a:tr h="437768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        Přírodověda</a:t>
                      </a:r>
                      <a:endParaRPr lang="cs-CZ" dirty="0"/>
                    </a:p>
                  </a:txBody>
                  <a:tcPr/>
                </a:tc>
              </a:tr>
              <a:tr h="437768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CZ.1.07/1.4.00/21.1843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076907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01752" y="457200"/>
            <a:ext cx="8686800" cy="841248"/>
          </a:xfrm>
          <a:prstGeom prst="rect">
            <a:avLst/>
          </a:prstGeom>
        </p:spPr>
        <p:txBody>
          <a:bodyPr/>
          <a:lstStyle>
            <a:lvl1pPr algn="l" rtl="0" eaLnBrk="1" latinLnBrk="0" hangingPunct="1">
              <a:spcBef>
                <a:spcPct val="0"/>
              </a:spcBef>
              <a:buNone/>
              <a:defRPr kumimoji="0" sz="3600" kern="1200" cap="all" baseline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mtClean="0"/>
              <a:t>ANOTACE</a:t>
            </a:r>
            <a:endParaRPr lang="cs-CZ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2790401025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696845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1268760"/>
            <a:ext cx="7772400" cy="1686049"/>
          </a:xfrm>
        </p:spPr>
        <p:txBody>
          <a:bodyPr>
            <a:normAutofit/>
          </a:bodyPr>
          <a:lstStyle/>
          <a:p>
            <a:r>
              <a:rPr lang="cs-CZ" sz="8800" dirty="0" smtClean="0">
                <a:solidFill>
                  <a:schemeClr val="tx2">
                    <a:lumMod val="75000"/>
                  </a:schemeClr>
                </a:solidFill>
                <a:latin typeface="Arial Black" pitchFamily="34" charset="0"/>
              </a:rPr>
              <a:t>HMOTNOST	</a:t>
            </a:r>
            <a:endParaRPr lang="cs-CZ" sz="8800" dirty="0">
              <a:solidFill>
                <a:schemeClr val="tx2">
                  <a:lumMod val="75000"/>
                </a:schemeClr>
              </a:solidFill>
              <a:latin typeface="Arial Black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59632" y="3861048"/>
            <a:ext cx="6400800" cy="1752600"/>
          </a:xfrm>
        </p:spPr>
        <p:txBody>
          <a:bodyPr>
            <a:normAutofit/>
          </a:bodyPr>
          <a:lstStyle/>
          <a:p>
            <a:r>
              <a:rPr lang="cs-CZ" sz="5400" b="1" dirty="0">
                <a:solidFill>
                  <a:srgbClr val="C00000"/>
                </a:solidFill>
                <a:latin typeface="Arial Black" pitchFamily="34" charset="0"/>
              </a:rPr>
              <a:t>m</a:t>
            </a:r>
            <a:r>
              <a:rPr lang="cs-CZ" sz="5400" b="1" dirty="0" smtClean="0">
                <a:solidFill>
                  <a:srgbClr val="C00000"/>
                </a:solidFill>
                <a:latin typeface="Arial Black" pitchFamily="34" charset="0"/>
              </a:rPr>
              <a:t>ěřidlo = váhy</a:t>
            </a:r>
            <a:endParaRPr lang="cs-CZ" sz="5400" b="1" dirty="0">
              <a:solidFill>
                <a:srgbClr val="C0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1456095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váhy</a:t>
            </a:r>
            <a:endParaRPr lang="cs-CZ" dirty="0"/>
          </a:p>
        </p:txBody>
      </p:sp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3838462611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7910606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86000" y="2828836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1" dirty="0"/>
              <a:t>.</a:t>
            </a:r>
            <a:endParaRPr lang="cs-CZ" dirty="0"/>
          </a:p>
          <a:p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2286000" y="2828836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1" dirty="0"/>
              <a:t>.</a:t>
            </a:r>
            <a:endParaRPr lang="cs-CZ" dirty="0"/>
          </a:p>
          <a:p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pic>
        <p:nvPicPr>
          <p:cNvPr id="1026" name="Picture 2" descr="Prodám starožitné miskové váhy+závaží -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9478" y="43249"/>
            <a:ext cx="9462503" cy="81742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166817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Documents and Settings\Jind\Local Settings\Temporary Internet Files\Content.IE5\1LEYOTR1\MP90043095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3828" y="0"/>
            <a:ext cx="5036344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Documents and Settings\Jind\Local Settings\Temporary Internet Files\Content.IE5\1LEYOTR1\MP900409011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24543" y="0"/>
            <a:ext cx="9468544" cy="7893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374928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http://www.hepnar.cz/shop/bmz_cache/2/2ea319f2fd5b85a1e3c2794820085c5b.image.550x55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548680"/>
            <a:ext cx="5238750" cy="5238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72352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C:\Documents and Settings\Jind\Local Settings\Temporary Internet Files\Content.IE5\BO36U0QC\MP90038795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692696"/>
            <a:ext cx="7671881" cy="5472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C:\Documents and Settings\Jind\Local Settings\Temporary Internet Files\Content.IE5\1LEYOTR1\MP900341699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7456" y="1600200"/>
            <a:ext cx="2609088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Documents and Settings\Jind\Local Settings\Temporary Internet Files\Content.IE5\82C034LI\MP900402852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847789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Jednotky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570162332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489678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Převádění jednotek váhy</a:t>
            </a:r>
            <a:endParaRPr lang="cs-CZ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1692328286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150647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/>
          <a:lstStyle>
            <a:lvl1pPr algn="l" rtl="0" eaLnBrk="1" latinLnBrk="0" hangingPunct="1">
              <a:spcBef>
                <a:spcPct val="0"/>
              </a:spcBef>
              <a:buNone/>
              <a:defRPr kumimoji="0" sz="3600" kern="1200" cap="all" baseline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mtClean="0"/>
              <a:t>PoužitÉ  ZDROJE</a:t>
            </a:r>
            <a:endParaRPr lang="cs-CZ" dirty="0"/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211600" y="1556792"/>
            <a:ext cx="8686800" cy="4824536"/>
          </a:xfrm>
          <a:prstGeom prst="rect">
            <a:avLst/>
          </a:prstGeom>
        </p:spPr>
        <p:txBody>
          <a:bodyPr/>
          <a:lstStyle>
            <a:lvl1pPr marL="342900" indent="-3429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"/>
              <a:defRPr kumimoji="0" sz="3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"/>
              <a:defRPr kumimoji="0" sz="2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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70000"/>
              <a:buFont typeface="Wingdings 2"/>
              <a:buChar char="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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5146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"/>
              <a:defRPr kumimoji="0"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9718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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4290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"/>
              <a:defRPr kumimoji="0"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3886200" indent="-22860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60000"/>
              <a:buFont typeface="Wingdings 2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/>
              <a:t>Obrázky z otevřené galerie Microsoft Office</a:t>
            </a:r>
          </a:p>
          <a:p>
            <a:r>
              <a:rPr lang="cs-CZ" sz="2400" dirty="0" smtClean="0"/>
              <a:t>Miskové váhy. </a:t>
            </a:r>
            <a:r>
              <a:rPr lang="it-IT" sz="2400" dirty="0"/>
              <a:t>In: [online]. [cit. 2013-04-07]. </a:t>
            </a:r>
            <a:r>
              <a:rPr lang="it-IT" sz="2400" dirty="0" smtClean="0"/>
              <a:t>Dostupné z:</a:t>
            </a:r>
            <a:r>
              <a:rPr lang="cs-CZ" sz="2400" dirty="0"/>
              <a:t> </a:t>
            </a:r>
            <a:r>
              <a:rPr lang="cs-CZ" sz="2400" dirty="0" smtClean="0"/>
              <a:t>http</a:t>
            </a:r>
            <a:r>
              <a:rPr lang="cs-CZ" sz="2400" dirty="0"/>
              <a:t>://ostatni.bazos.cz/inzerat/19157945/Prodam-starozitne-miskove-vahyzavazi.php</a:t>
            </a:r>
          </a:p>
          <a:p>
            <a:r>
              <a:rPr lang="cs-CZ" sz="2400" dirty="0" smtClean="0"/>
              <a:t>Obchodní váhy. </a:t>
            </a:r>
            <a:r>
              <a:rPr lang="it-IT" sz="2400" dirty="0"/>
              <a:t>In: [online]. [cit. 2013-04-07]. </a:t>
            </a:r>
            <a:r>
              <a:rPr lang="cs-CZ" sz="2400" dirty="0" smtClean="0"/>
              <a:t>Dostupné z: http</a:t>
            </a:r>
            <a:r>
              <a:rPr lang="cs-CZ" sz="2400" dirty="0"/>
              <a:t>://www.hepnar.cz/shop/index.php?main_page=product_info&amp;products_id=1346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336572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Cesta">
    <a:dk1>
      <a:sysClr val="windowText" lastClr="000000"/>
    </a:dk1>
    <a:lt1>
      <a:sysClr val="window" lastClr="FFFFFF"/>
    </a:lt1>
    <a:dk2>
      <a:srgbClr val="4E3B30"/>
    </a:dk2>
    <a:lt2>
      <a:srgbClr val="FBEEC9"/>
    </a:lt2>
    <a:accent1>
      <a:srgbClr val="F0A22E"/>
    </a:accent1>
    <a:accent2>
      <a:srgbClr val="A5644E"/>
    </a:accent2>
    <a:accent3>
      <a:srgbClr val="B58B80"/>
    </a:accent3>
    <a:accent4>
      <a:srgbClr val="C3986D"/>
    </a:accent4>
    <a:accent5>
      <a:srgbClr val="A19574"/>
    </a:accent5>
    <a:accent6>
      <a:srgbClr val="C17529"/>
    </a:accent6>
    <a:hlink>
      <a:srgbClr val="AD1F1F"/>
    </a:hlink>
    <a:folHlink>
      <a:srgbClr val="FFC42F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146</TotalTime>
  <Words>110</Words>
  <Application>Microsoft Office PowerPoint</Application>
  <PresentationFormat>Předvádění na obrazovce (4:3)</PresentationFormat>
  <Paragraphs>33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Cesta</vt:lpstr>
      <vt:lpstr>1_Cesta</vt:lpstr>
      <vt:lpstr>Prezentace aplikace PowerPoint</vt:lpstr>
      <vt:lpstr>Prezentace aplikace PowerPoint</vt:lpstr>
      <vt:lpstr>HMOTNOST </vt:lpstr>
      <vt:lpstr>váhy</vt:lpstr>
      <vt:lpstr>Prezentace aplikace PowerPoint</vt:lpstr>
      <vt:lpstr>Prezentace aplikace PowerPoint</vt:lpstr>
      <vt:lpstr>Prezentace aplikace PowerPoint</vt:lpstr>
      <vt:lpstr>Prezentace aplikace PowerPoint</vt:lpstr>
      <vt:lpstr>Jednotky</vt:lpstr>
      <vt:lpstr>Převádění jednotek váhy</vt:lpstr>
      <vt:lpstr>Prezentace aplikace PowerPoint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ČAS</dc:title>
  <dc:creator>Jindra</dc:creator>
  <cp:lastModifiedBy>jitka</cp:lastModifiedBy>
  <cp:revision>16</cp:revision>
  <dcterms:created xsi:type="dcterms:W3CDTF">2012-10-22T13:57:03Z</dcterms:created>
  <dcterms:modified xsi:type="dcterms:W3CDTF">2013-05-18T10:51:02Z</dcterms:modified>
</cp:coreProperties>
</file>