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9"/>
  </p:notesMasterIdLst>
  <p:sldIdLst>
    <p:sldId id="265" r:id="rId2"/>
    <p:sldId id="264" r:id="rId3"/>
    <p:sldId id="256" r:id="rId4"/>
    <p:sldId id="260" r:id="rId5"/>
    <p:sldId id="258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87535" autoAdjust="0"/>
  </p:normalViewPr>
  <p:slideViewPr>
    <p:cSldViewPr>
      <p:cViewPr>
        <p:scale>
          <a:sx n="60" d="100"/>
          <a:sy n="60" d="100"/>
        </p:scale>
        <p:origin x="-75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pojmem objem,  s jednotkami objemu a základními převody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3778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D420D3-F31F-4AE5-80A3-BD559DE7AE0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444B0A-0175-4746-B3B2-EBD375DDD164}">
      <dgm:prSet/>
      <dgm:spPr/>
      <dgm:t>
        <a:bodyPr/>
        <a:lstStyle/>
        <a:p>
          <a:r>
            <a:rPr lang="cs-CZ" dirty="0" smtClean="0"/>
            <a:t>Litr (značka – l)</a:t>
          </a:r>
          <a:endParaRPr lang="cs-CZ" dirty="0"/>
        </a:p>
      </dgm:t>
    </dgm:pt>
    <dgm:pt modelId="{3B067E88-C1C9-4483-A868-489B39E98EAD}" type="parTrans" cxnId="{96DFDC37-DCDB-42D9-A4AC-5D7BE1C0CCD1}">
      <dgm:prSet/>
      <dgm:spPr/>
      <dgm:t>
        <a:bodyPr/>
        <a:lstStyle/>
        <a:p>
          <a:endParaRPr lang="cs-CZ"/>
        </a:p>
      </dgm:t>
    </dgm:pt>
    <dgm:pt modelId="{C97E0424-BBE8-4FA5-901F-C8C756F83FBA}" type="sibTrans" cxnId="{96DFDC37-DCDB-42D9-A4AC-5D7BE1C0CCD1}">
      <dgm:prSet/>
      <dgm:spPr/>
      <dgm:t>
        <a:bodyPr/>
        <a:lstStyle/>
        <a:p>
          <a:endParaRPr lang="cs-CZ"/>
        </a:p>
      </dgm:t>
    </dgm:pt>
    <dgm:pt modelId="{B94146C7-60C1-4014-817C-A198376307E8}">
      <dgm:prSet/>
      <dgm:spPr/>
      <dgm:t>
        <a:bodyPr/>
        <a:lstStyle/>
        <a:p>
          <a:r>
            <a:rPr lang="cs-CZ" dirty="0" smtClean="0"/>
            <a:t>Decilitr (značka -dl)</a:t>
          </a:r>
          <a:endParaRPr lang="cs-CZ" dirty="0"/>
        </a:p>
      </dgm:t>
    </dgm:pt>
    <dgm:pt modelId="{942A1EE3-7D9D-41D4-B09C-6BD099F670B4}" type="parTrans" cxnId="{9EE2C162-F0E7-414F-ADA3-8D9FF558E725}">
      <dgm:prSet/>
      <dgm:spPr/>
      <dgm:t>
        <a:bodyPr/>
        <a:lstStyle/>
        <a:p>
          <a:endParaRPr lang="cs-CZ"/>
        </a:p>
      </dgm:t>
    </dgm:pt>
    <dgm:pt modelId="{D5675923-96F3-4242-96D8-67CB0C2984D7}" type="sibTrans" cxnId="{9EE2C162-F0E7-414F-ADA3-8D9FF558E725}">
      <dgm:prSet/>
      <dgm:spPr/>
      <dgm:t>
        <a:bodyPr/>
        <a:lstStyle/>
        <a:p>
          <a:endParaRPr lang="cs-CZ"/>
        </a:p>
      </dgm:t>
    </dgm:pt>
    <dgm:pt modelId="{3BE20D36-0D77-499C-BA33-00BBB91A062D}">
      <dgm:prSet/>
      <dgm:spPr/>
      <dgm:t>
        <a:bodyPr/>
        <a:lstStyle/>
        <a:p>
          <a:r>
            <a:rPr lang="cs-CZ" dirty="0" smtClean="0"/>
            <a:t>Centilitr (značka – cl)</a:t>
          </a:r>
          <a:endParaRPr lang="cs-CZ" dirty="0"/>
        </a:p>
      </dgm:t>
    </dgm:pt>
    <dgm:pt modelId="{4ECBFF58-6A70-4ED6-92E7-DC62579FA3FD}" type="parTrans" cxnId="{C057CD4D-5C6A-4ADC-87F5-B940543A50C3}">
      <dgm:prSet/>
      <dgm:spPr/>
      <dgm:t>
        <a:bodyPr/>
        <a:lstStyle/>
        <a:p>
          <a:endParaRPr lang="cs-CZ"/>
        </a:p>
      </dgm:t>
    </dgm:pt>
    <dgm:pt modelId="{89B784D0-88A1-42AA-ABA1-2B3268BEF61C}" type="sibTrans" cxnId="{C057CD4D-5C6A-4ADC-87F5-B940543A50C3}">
      <dgm:prSet/>
      <dgm:spPr/>
      <dgm:t>
        <a:bodyPr/>
        <a:lstStyle/>
        <a:p>
          <a:endParaRPr lang="cs-CZ"/>
        </a:p>
      </dgm:t>
    </dgm:pt>
    <dgm:pt modelId="{75708823-8E7D-4884-848E-15E88B1CE2D0}">
      <dgm:prSet/>
      <dgm:spPr/>
      <dgm:t>
        <a:bodyPr/>
        <a:lstStyle/>
        <a:p>
          <a:r>
            <a:rPr lang="cs-CZ" dirty="0" smtClean="0"/>
            <a:t>Mililitr (značka –ml)</a:t>
          </a:r>
          <a:endParaRPr lang="cs-CZ" dirty="0"/>
        </a:p>
      </dgm:t>
    </dgm:pt>
    <dgm:pt modelId="{0FD5C6DA-99C8-473E-9090-8B49EE68D299}" type="parTrans" cxnId="{811688B2-DDF3-4C34-97DD-F23D01DEF8BD}">
      <dgm:prSet/>
      <dgm:spPr/>
      <dgm:t>
        <a:bodyPr/>
        <a:lstStyle/>
        <a:p>
          <a:endParaRPr lang="cs-CZ"/>
        </a:p>
      </dgm:t>
    </dgm:pt>
    <dgm:pt modelId="{F8572F60-DD20-4040-9AF6-EA7E9A1DD8F1}" type="sibTrans" cxnId="{811688B2-DDF3-4C34-97DD-F23D01DEF8BD}">
      <dgm:prSet/>
      <dgm:spPr/>
      <dgm:t>
        <a:bodyPr/>
        <a:lstStyle/>
        <a:p>
          <a:endParaRPr lang="cs-CZ"/>
        </a:p>
      </dgm:t>
    </dgm:pt>
    <dgm:pt modelId="{35AAF23B-2EFD-48BF-919E-238D85074712}">
      <dgm:prSet/>
      <dgm:spPr/>
      <dgm:t>
        <a:bodyPr/>
        <a:lstStyle/>
        <a:p>
          <a:r>
            <a:rPr lang="cs-CZ" dirty="0" smtClean="0"/>
            <a:t>Hektolitr (značka –hl)</a:t>
          </a:r>
          <a:endParaRPr lang="cs-CZ" dirty="0"/>
        </a:p>
      </dgm:t>
    </dgm:pt>
    <dgm:pt modelId="{39C50579-F9E9-4B40-AA9C-A4C53FB2DFC6}" type="parTrans" cxnId="{AF78A409-F04C-4B3F-8405-934F70A3FED8}">
      <dgm:prSet/>
      <dgm:spPr/>
      <dgm:t>
        <a:bodyPr/>
        <a:lstStyle/>
        <a:p>
          <a:endParaRPr lang="cs-CZ"/>
        </a:p>
      </dgm:t>
    </dgm:pt>
    <dgm:pt modelId="{350AB14F-1873-4A8F-9AD7-E2681663E00E}" type="sibTrans" cxnId="{AF78A409-F04C-4B3F-8405-934F70A3FED8}">
      <dgm:prSet/>
      <dgm:spPr/>
      <dgm:t>
        <a:bodyPr/>
        <a:lstStyle/>
        <a:p>
          <a:endParaRPr lang="cs-CZ"/>
        </a:p>
      </dgm:t>
    </dgm:pt>
    <dgm:pt modelId="{6A494AC4-0F39-46D2-94D9-CFBB4ABBAD29}" type="pres">
      <dgm:prSet presAssocID="{54D420D3-F31F-4AE5-80A3-BD559DE7AE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BC9062-8966-4B24-BEE6-36C75AFADAC2}" type="pres">
      <dgm:prSet presAssocID="{10444B0A-0175-4746-B3B2-EBD375DDD164}" presName="parentLin" presStyleCnt="0"/>
      <dgm:spPr/>
    </dgm:pt>
    <dgm:pt modelId="{CA32CB38-4A17-406E-9CCF-20FD0FAB2EAB}" type="pres">
      <dgm:prSet presAssocID="{10444B0A-0175-4746-B3B2-EBD375DDD164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91B540E5-0614-4F46-A4A7-9F062D13A2BA}" type="pres">
      <dgm:prSet presAssocID="{10444B0A-0175-4746-B3B2-EBD375DDD16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F588E5-A476-4473-AEB7-9BF77C51332D}" type="pres">
      <dgm:prSet presAssocID="{10444B0A-0175-4746-B3B2-EBD375DDD164}" presName="negativeSpace" presStyleCnt="0"/>
      <dgm:spPr/>
    </dgm:pt>
    <dgm:pt modelId="{1F1B7284-B0F2-435E-870C-FD55103FB52D}" type="pres">
      <dgm:prSet presAssocID="{10444B0A-0175-4746-B3B2-EBD375DDD164}" presName="childText" presStyleLbl="conFgAcc1" presStyleIdx="0" presStyleCnt="5">
        <dgm:presLayoutVars>
          <dgm:bulletEnabled val="1"/>
        </dgm:presLayoutVars>
      </dgm:prSet>
      <dgm:spPr/>
    </dgm:pt>
    <dgm:pt modelId="{21567F25-D5C3-47E5-8814-DFC2DD312DB0}" type="pres">
      <dgm:prSet presAssocID="{C97E0424-BBE8-4FA5-901F-C8C756F83FBA}" presName="spaceBetweenRectangles" presStyleCnt="0"/>
      <dgm:spPr/>
    </dgm:pt>
    <dgm:pt modelId="{9491B932-AEA2-42F9-BC25-941F454B4F49}" type="pres">
      <dgm:prSet presAssocID="{B94146C7-60C1-4014-817C-A198376307E8}" presName="parentLin" presStyleCnt="0"/>
      <dgm:spPr/>
    </dgm:pt>
    <dgm:pt modelId="{5425DE72-9DBC-4DB6-BD7A-0B9E97DB4A56}" type="pres">
      <dgm:prSet presAssocID="{B94146C7-60C1-4014-817C-A198376307E8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E7F2B3D7-170D-44BE-BC2F-D2D56EF0095F}" type="pres">
      <dgm:prSet presAssocID="{B94146C7-60C1-4014-817C-A198376307E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4B38-8F78-4BA0-8F9E-4B798A2E5A32}" type="pres">
      <dgm:prSet presAssocID="{B94146C7-60C1-4014-817C-A198376307E8}" presName="negativeSpace" presStyleCnt="0"/>
      <dgm:spPr/>
    </dgm:pt>
    <dgm:pt modelId="{589A9737-AB38-42CF-8ABC-57D0BE5292F3}" type="pres">
      <dgm:prSet presAssocID="{B94146C7-60C1-4014-817C-A198376307E8}" presName="childText" presStyleLbl="conFgAcc1" presStyleIdx="1" presStyleCnt="5">
        <dgm:presLayoutVars>
          <dgm:bulletEnabled val="1"/>
        </dgm:presLayoutVars>
      </dgm:prSet>
      <dgm:spPr/>
    </dgm:pt>
    <dgm:pt modelId="{B08A6198-B80B-4840-99B0-DBF4853DF0A3}" type="pres">
      <dgm:prSet presAssocID="{D5675923-96F3-4242-96D8-67CB0C2984D7}" presName="spaceBetweenRectangles" presStyleCnt="0"/>
      <dgm:spPr/>
    </dgm:pt>
    <dgm:pt modelId="{2832DE1D-A6CE-4E85-8A46-3E4E2F180529}" type="pres">
      <dgm:prSet presAssocID="{3BE20D36-0D77-499C-BA33-00BBB91A062D}" presName="parentLin" presStyleCnt="0"/>
      <dgm:spPr/>
    </dgm:pt>
    <dgm:pt modelId="{33BC1104-83B3-4F7D-BD43-040B2ADEA19A}" type="pres">
      <dgm:prSet presAssocID="{3BE20D36-0D77-499C-BA33-00BBB91A062D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A7B2D596-ED0D-43AF-B339-89A0436453DC}" type="pres">
      <dgm:prSet presAssocID="{3BE20D36-0D77-499C-BA33-00BBB91A062D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442CDC-FD9B-4D54-A8CC-D9A4AD9EB548}" type="pres">
      <dgm:prSet presAssocID="{3BE20D36-0D77-499C-BA33-00BBB91A062D}" presName="negativeSpace" presStyleCnt="0"/>
      <dgm:spPr/>
    </dgm:pt>
    <dgm:pt modelId="{4A5C3FCB-4D2F-4991-BBA8-7C2DC15A0815}" type="pres">
      <dgm:prSet presAssocID="{3BE20D36-0D77-499C-BA33-00BBB91A062D}" presName="childText" presStyleLbl="conFgAcc1" presStyleIdx="2" presStyleCnt="5">
        <dgm:presLayoutVars>
          <dgm:bulletEnabled val="1"/>
        </dgm:presLayoutVars>
      </dgm:prSet>
      <dgm:spPr/>
    </dgm:pt>
    <dgm:pt modelId="{DDFE3CD7-7E48-459D-8A47-437F00550D49}" type="pres">
      <dgm:prSet presAssocID="{89B784D0-88A1-42AA-ABA1-2B3268BEF61C}" presName="spaceBetweenRectangles" presStyleCnt="0"/>
      <dgm:spPr/>
    </dgm:pt>
    <dgm:pt modelId="{F11AED4F-2951-4634-A445-AD697A6ADDCA}" type="pres">
      <dgm:prSet presAssocID="{75708823-8E7D-4884-848E-15E88B1CE2D0}" presName="parentLin" presStyleCnt="0"/>
      <dgm:spPr/>
    </dgm:pt>
    <dgm:pt modelId="{12D467FD-8B49-4A37-90D2-791BDEBBF624}" type="pres">
      <dgm:prSet presAssocID="{75708823-8E7D-4884-848E-15E88B1CE2D0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6DBD6F7B-1A1E-49BB-A72E-3F7A6867E639}" type="pres">
      <dgm:prSet presAssocID="{75708823-8E7D-4884-848E-15E88B1CE2D0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E378D6-E167-4F20-B713-DB426CAC762E}" type="pres">
      <dgm:prSet presAssocID="{75708823-8E7D-4884-848E-15E88B1CE2D0}" presName="negativeSpace" presStyleCnt="0"/>
      <dgm:spPr/>
    </dgm:pt>
    <dgm:pt modelId="{837DADBC-3CA6-422B-9ADB-F98A5EB7C1CC}" type="pres">
      <dgm:prSet presAssocID="{75708823-8E7D-4884-848E-15E88B1CE2D0}" presName="childText" presStyleLbl="conFgAcc1" presStyleIdx="3" presStyleCnt="5">
        <dgm:presLayoutVars>
          <dgm:bulletEnabled val="1"/>
        </dgm:presLayoutVars>
      </dgm:prSet>
      <dgm:spPr/>
    </dgm:pt>
    <dgm:pt modelId="{61DFAF5A-35CA-4174-A29F-90A290405444}" type="pres">
      <dgm:prSet presAssocID="{F8572F60-DD20-4040-9AF6-EA7E9A1DD8F1}" presName="spaceBetweenRectangles" presStyleCnt="0"/>
      <dgm:spPr/>
    </dgm:pt>
    <dgm:pt modelId="{18134B91-1C09-40E3-9C73-D899EAD018F4}" type="pres">
      <dgm:prSet presAssocID="{35AAF23B-2EFD-48BF-919E-238D85074712}" presName="parentLin" presStyleCnt="0"/>
      <dgm:spPr/>
    </dgm:pt>
    <dgm:pt modelId="{797D2DEC-2263-46EE-A529-B9233CD9BCFA}" type="pres">
      <dgm:prSet presAssocID="{35AAF23B-2EFD-48BF-919E-238D85074712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6738149F-9D8B-43CD-80FA-0C7C883625EC}" type="pres">
      <dgm:prSet presAssocID="{35AAF23B-2EFD-48BF-919E-238D8507471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B272CC-7D34-483C-A5F2-4D2D81E0A398}" type="pres">
      <dgm:prSet presAssocID="{35AAF23B-2EFD-48BF-919E-238D85074712}" presName="negativeSpace" presStyleCnt="0"/>
      <dgm:spPr/>
    </dgm:pt>
    <dgm:pt modelId="{06664E5D-1127-473A-8EDD-E6C9CC3F1283}" type="pres">
      <dgm:prSet presAssocID="{35AAF23B-2EFD-48BF-919E-238D85074712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5FA471-DEF7-45DD-9E21-366F43F75013}" type="presOf" srcId="{75708823-8E7D-4884-848E-15E88B1CE2D0}" destId="{6DBD6F7B-1A1E-49BB-A72E-3F7A6867E639}" srcOrd="1" destOrd="0" presId="urn:microsoft.com/office/officeart/2005/8/layout/list1"/>
    <dgm:cxn modelId="{811688B2-DDF3-4C34-97DD-F23D01DEF8BD}" srcId="{54D420D3-F31F-4AE5-80A3-BD559DE7AE0E}" destId="{75708823-8E7D-4884-848E-15E88B1CE2D0}" srcOrd="3" destOrd="0" parTransId="{0FD5C6DA-99C8-473E-9090-8B49EE68D299}" sibTransId="{F8572F60-DD20-4040-9AF6-EA7E9A1DD8F1}"/>
    <dgm:cxn modelId="{75235ABB-2E65-46D6-BCDC-9B11306BB7D4}" type="presOf" srcId="{3BE20D36-0D77-499C-BA33-00BBB91A062D}" destId="{33BC1104-83B3-4F7D-BD43-040B2ADEA19A}" srcOrd="0" destOrd="0" presId="urn:microsoft.com/office/officeart/2005/8/layout/list1"/>
    <dgm:cxn modelId="{540D5B06-DF3B-4A93-8F9B-77AE733E3BF9}" type="presOf" srcId="{B94146C7-60C1-4014-817C-A198376307E8}" destId="{E7F2B3D7-170D-44BE-BC2F-D2D56EF0095F}" srcOrd="1" destOrd="0" presId="urn:microsoft.com/office/officeart/2005/8/layout/list1"/>
    <dgm:cxn modelId="{43C9717F-E385-405B-B826-3DFA12F87733}" type="presOf" srcId="{10444B0A-0175-4746-B3B2-EBD375DDD164}" destId="{91B540E5-0614-4F46-A4A7-9F062D13A2BA}" srcOrd="1" destOrd="0" presId="urn:microsoft.com/office/officeart/2005/8/layout/list1"/>
    <dgm:cxn modelId="{2E3F1832-E13F-4D74-8C9B-8BE829F0B8AB}" type="presOf" srcId="{B94146C7-60C1-4014-817C-A198376307E8}" destId="{5425DE72-9DBC-4DB6-BD7A-0B9E97DB4A56}" srcOrd="0" destOrd="0" presId="urn:microsoft.com/office/officeart/2005/8/layout/list1"/>
    <dgm:cxn modelId="{AF78A409-F04C-4B3F-8405-934F70A3FED8}" srcId="{54D420D3-F31F-4AE5-80A3-BD559DE7AE0E}" destId="{35AAF23B-2EFD-48BF-919E-238D85074712}" srcOrd="4" destOrd="0" parTransId="{39C50579-F9E9-4B40-AA9C-A4C53FB2DFC6}" sibTransId="{350AB14F-1873-4A8F-9AD7-E2681663E00E}"/>
    <dgm:cxn modelId="{CEC23851-B353-4C93-818F-C4171237ED32}" type="presOf" srcId="{35AAF23B-2EFD-48BF-919E-238D85074712}" destId="{797D2DEC-2263-46EE-A529-B9233CD9BCFA}" srcOrd="0" destOrd="0" presId="urn:microsoft.com/office/officeart/2005/8/layout/list1"/>
    <dgm:cxn modelId="{910B02AF-DF8B-4BE3-88A3-58C0B6DA7889}" type="presOf" srcId="{10444B0A-0175-4746-B3B2-EBD375DDD164}" destId="{CA32CB38-4A17-406E-9CCF-20FD0FAB2EAB}" srcOrd="0" destOrd="0" presId="urn:microsoft.com/office/officeart/2005/8/layout/list1"/>
    <dgm:cxn modelId="{8D253EA9-59B0-442D-9725-624921C900F2}" type="presOf" srcId="{35AAF23B-2EFD-48BF-919E-238D85074712}" destId="{6738149F-9D8B-43CD-80FA-0C7C883625EC}" srcOrd="1" destOrd="0" presId="urn:microsoft.com/office/officeart/2005/8/layout/list1"/>
    <dgm:cxn modelId="{C057CD4D-5C6A-4ADC-87F5-B940543A50C3}" srcId="{54D420D3-F31F-4AE5-80A3-BD559DE7AE0E}" destId="{3BE20D36-0D77-499C-BA33-00BBB91A062D}" srcOrd="2" destOrd="0" parTransId="{4ECBFF58-6A70-4ED6-92E7-DC62579FA3FD}" sibTransId="{89B784D0-88A1-42AA-ABA1-2B3268BEF61C}"/>
    <dgm:cxn modelId="{D501E04E-4240-4E09-BB97-64B374AABA85}" type="presOf" srcId="{54D420D3-F31F-4AE5-80A3-BD559DE7AE0E}" destId="{6A494AC4-0F39-46D2-94D9-CFBB4ABBAD29}" srcOrd="0" destOrd="0" presId="urn:microsoft.com/office/officeart/2005/8/layout/list1"/>
    <dgm:cxn modelId="{9EE2C162-F0E7-414F-ADA3-8D9FF558E725}" srcId="{54D420D3-F31F-4AE5-80A3-BD559DE7AE0E}" destId="{B94146C7-60C1-4014-817C-A198376307E8}" srcOrd="1" destOrd="0" parTransId="{942A1EE3-7D9D-41D4-B09C-6BD099F670B4}" sibTransId="{D5675923-96F3-4242-96D8-67CB0C2984D7}"/>
    <dgm:cxn modelId="{4E059FC0-7990-40DE-8504-A224878CD66B}" type="presOf" srcId="{3BE20D36-0D77-499C-BA33-00BBB91A062D}" destId="{A7B2D596-ED0D-43AF-B339-89A0436453DC}" srcOrd="1" destOrd="0" presId="urn:microsoft.com/office/officeart/2005/8/layout/list1"/>
    <dgm:cxn modelId="{B0E52BAF-14F3-4488-894D-88A900609660}" type="presOf" srcId="{75708823-8E7D-4884-848E-15E88B1CE2D0}" destId="{12D467FD-8B49-4A37-90D2-791BDEBBF624}" srcOrd="0" destOrd="0" presId="urn:microsoft.com/office/officeart/2005/8/layout/list1"/>
    <dgm:cxn modelId="{96DFDC37-DCDB-42D9-A4AC-5D7BE1C0CCD1}" srcId="{54D420D3-F31F-4AE5-80A3-BD559DE7AE0E}" destId="{10444B0A-0175-4746-B3B2-EBD375DDD164}" srcOrd="0" destOrd="0" parTransId="{3B067E88-C1C9-4483-A868-489B39E98EAD}" sibTransId="{C97E0424-BBE8-4FA5-901F-C8C756F83FBA}"/>
    <dgm:cxn modelId="{0E4E6D85-09DF-4ED8-970C-894D18DAB14B}" type="presParOf" srcId="{6A494AC4-0F39-46D2-94D9-CFBB4ABBAD29}" destId="{E8BC9062-8966-4B24-BEE6-36C75AFADAC2}" srcOrd="0" destOrd="0" presId="urn:microsoft.com/office/officeart/2005/8/layout/list1"/>
    <dgm:cxn modelId="{BEB579F6-5F73-4E65-AA55-508254B456C3}" type="presParOf" srcId="{E8BC9062-8966-4B24-BEE6-36C75AFADAC2}" destId="{CA32CB38-4A17-406E-9CCF-20FD0FAB2EAB}" srcOrd="0" destOrd="0" presId="urn:microsoft.com/office/officeart/2005/8/layout/list1"/>
    <dgm:cxn modelId="{6DBB7F9A-D057-4C50-BEAA-2C92920CF394}" type="presParOf" srcId="{E8BC9062-8966-4B24-BEE6-36C75AFADAC2}" destId="{91B540E5-0614-4F46-A4A7-9F062D13A2BA}" srcOrd="1" destOrd="0" presId="urn:microsoft.com/office/officeart/2005/8/layout/list1"/>
    <dgm:cxn modelId="{9A32898F-21B6-4188-AB0D-00FC0EE99210}" type="presParOf" srcId="{6A494AC4-0F39-46D2-94D9-CFBB4ABBAD29}" destId="{36F588E5-A476-4473-AEB7-9BF77C51332D}" srcOrd="1" destOrd="0" presId="urn:microsoft.com/office/officeart/2005/8/layout/list1"/>
    <dgm:cxn modelId="{1D0C77AE-1634-4BF6-9275-6B9F42877DC4}" type="presParOf" srcId="{6A494AC4-0F39-46D2-94D9-CFBB4ABBAD29}" destId="{1F1B7284-B0F2-435E-870C-FD55103FB52D}" srcOrd="2" destOrd="0" presId="urn:microsoft.com/office/officeart/2005/8/layout/list1"/>
    <dgm:cxn modelId="{9A1BDFEA-3603-4F74-8509-C97DDBB0B7D9}" type="presParOf" srcId="{6A494AC4-0F39-46D2-94D9-CFBB4ABBAD29}" destId="{21567F25-D5C3-47E5-8814-DFC2DD312DB0}" srcOrd="3" destOrd="0" presId="urn:microsoft.com/office/officeart/2005/8/layout/list1"/>
    <dgm:cxn modelId="{C7E360FF-EF4E-47B1-B550-99A3DC6780EC}" type="presParOf" srcId="{6A494AC4-0F39-46D2-94D9-CFBB4ABBAD29}" destId="{9491B932-AEA2-42F9-BC25-941F454B4F49}" srcOrd="4" destOrd="0" presId="urn:microsoft.com/office/officeart/2005/8/layout/list1"/>
    <dgm:cxn modelId="{3DE8B7C1-3AA4-48EE-94D1-6555BE38FD98}" type="presParOf" srcId="{9491B932-AEA2-42F9-BC25-941F454B4F49}" destId="{5425DE72-9DBC-4DB6-BD7A-0B9E97DB4A56}" srcOrd="0" destOrd="0" presId="urn:microsoft.com/office/officeart/2005/8/layout/list1"/>
    <dgm:cxn modelId="{994D3A6D-0C03-4897-89A7-77AFFAFD6F57}" type="presParOf" srcId="{9491B932-AEA2-42F9-BC25-941F454B4F49}" destId="{E7F2B3D7-170D-44BE-BC2F-D2D56EF0095F}" srcOrd="1" destOrd="0" presId="urn:microsoft.com/office/officeart/2005/8/layout/list1"/>
    <dgm:cxn modelId="{3C2C7237-455E-4875-AA05-C48286AC5749}" type="presParOf" srcId="{6A494AC4-0F39-46D2-94D9-CFBB4ABBAD29}" destId="{A1764B38-8F78-4BA0-8F9E-4B798A2E5A32}" srcOrd="5" destOrd="0" presId="urn:microsoft.com/office/officeart/2005/8/layout/list1"/>
    <dgm:cxn modelId="{821537C5-B7E9-4856-94AC-E0E952B05DBA}" type="presParOf" srcId="{6A494AC4-0F39-46D2-94D9-CFBB4ABBAD29}" destId="{589A9737-AB38-42CF-8ABC-57D0BE5292F3}" srcOrd="6" destOrd="0" presId="urn:microsoft.com/office/officeart/2005/8/layout/list1"/>
    <dgm:cxn modelId="{E3B10948-146C-4D33-876C-5250D5A93F87}" type="presParOf" srcId="{6A494AC4-0F39-46D2-94D9-CFBB4ABBAD29}" destId="{B08A6198-B80B-4840-99B0-DBF4853DF0A3}" srcOrd="7" destOrd="0" presId="urn:microsoft.com/office/officeart/2005/8/layout/list1"/>
    <dgm:cxn modelId="{807CCD25-2A26-4CD8-AEA1-3361B995EF0D}" type="presParOf" srcId="{6A494AC4-0F39-46D2-94D9-CFBB4ABBAD29}" destId="{2832DE1D-A6CE-4E85-8A46-3E4E2F180529}" srcOrd="8" destOrd="0" presId="urn:microsoft.com/office/officeart/2005/8/layout/list1"/>
    <dgm:cxn modelId="{30C0D277-5CDE-483F-9DF0-3932B4BF527B}" type="presParOf" srcId="{2832DE1D-A6CE-4E85-8A46-3E4E2F180529}" destId="{33BC1104-83B3-4F7D-BD43-040B2ADEA19A}" srcOrd="0" destOrd="0" presId="urn:microsoft.com/office/officeart/2005/8/layout/list1"/>
    <dgm:cxn modelId="{EB11F661-B1A5-48F0-88E7-1565FC0CA416}" type="presParOf" srcId="{2832DE1D-A6CE-4E85-8A46-3E4E2F180529}" destId="{A7B2D596-ED0D-43AF-B339-89A0436453DC}" srcOrd="1" destOrd="0" presId="urn:microsoft.com/office/officeart/2005/8/layout/list1"/>
    <dgm:cxn modelId="{1C81F2CC-5D27-44DB-AF55-3C04C39AB4E2}" type="presParOf" srcId="{6A494AC4-0F39-46D2-94D9-CFBB4ABBAD29}" destId="{D3442CDC-FD9B-4D54-A8CC-D9A4AD9EB548}" srcOrd="9" destOrd="0" presId="urn:microsoft.com/office/officeart/2005/8/layout/list1"/>
    <dgm:cxn modelId="{E4C82A83-2350-476C-B472-F01A3D6E52D6}" type="presParOf" srcId="{6A494AC4-0F39-46D2-94D9-CFBB4ABBAD29}" destId="{4A5C3FCB-4D2F-4991-BBA8-7C2DC15A0815}" srcOrd="10" destOrd="0" presId="urn:microsoft.com/office/officeart/2005/8/layout/list1"/>
    <dgm:cxn modelId="{C319E674-ADFD-4C5D-8F21-D72354D298D2}" type="presParOf" srcId="{6A494AC4-0F39-46D2-94D9-CFBB4ABBAD29}" destId="{DDFE3CD7-7E48-459D-8A47-437F00550D49}" srcOrd="11" destOrd="0" presId="urn:microsoft.com/office/officeart/2005/8/layout/list1"/>
    <dgm:cxn modelId="{2F5C93B0-4AF5-4A74-B2DF-041EBBD69C94}" type="presParOf" srcId="{6A494AC4-0F39-46D2-94D9-CFBB4ABBAD29}" destId="{F11AED4F-2951-4634-A445-AD697A6ADDCA}" srcOrd="12" destOrd="0" presId="urn:microsoft.com/office/officeart/2005/8/layout/list1"/>
    <dgm:cxn modelId="{FE940555-8986-4755-BF48-81666CAA3C97}" type="presParOf" srcId="{F11AED4F-2951-4634-A445-AD697A6ADDCA}" destId="{12D467FD-8B49-4A37-90D2-791BDEBBF624}" srcOrd="0" destOrd="0" presId="urn:microsoft.com/office/officeart/2005/8/layout/list1"/>
    <dgm:cxn modelId="{EBB04860-F7CD-4705-B115-2AE54CEC94BA}" type="presParOf" srcId="{F11AED4F-2951-4634-A445-AD697A6ADDCA}" destId="{6DBD6F7B-1A1E-49BB-A72E-3F7A6867E639}" srcOrd="1" destOrd="0" presId="urn:microsoft.com/office/officeart/2005/8/layout/list1"/>
    <dgm:cxn modelId="{18F764E8-1D64-476F-A526-F909FE98AF54}" type="presParOf" srcId="{6A494AC4-0F39-46D2-94D9-CFBB4ABBAD29}" destId="{50E378D6-E167-4F20-B713-DB426CAC762E}" srcOrd="13" destOrd="0" presId="urn:microsoft.com/office/officeart/2005/8/layout/list1"/>
    <dgm:cxn modelId="{67DAE290-0A5F-4280-AEED-BB210D96057D}" type="presParOf" srcId="{6A494AC4-0F39-46D2-94D9-CFBB4ABBAD29}" destId="{837DADBC-3CA6-422B-9ADB-F98A5EB7C1CC}" srcOrd="14" destOrd="0" presId="urn:microsoft.com/office/officeart/2005/8/layout/list1"/>
    <dgm:cxn modelId="{F6DAE054-9E5F-4891-8060-1CA09F72E876}" type="presParOf" srcId="{6A494AC4-0F39-46D2-94D9-CFBB4ABBAD29}" destId="{61DFAF5A-35CA-4174-A29F-90A290405444}" srcOrd="15" destOrd="0" presId="urn:microsoft.com/office/officeart/2005/8/layout/list1"/>
    <dgm:cxn modelId="{147C903D-749A-4834-8F6B-508FD3EA3318}" type="presParOf" srcId="{6A494AC4-0F39-46D2-94D9-CFBB4ABBAD29}" destId="{18134B91-1C09-40E3-9C73-D899EAD018F4}" srcOrd="16" destOrd="0" presId="urn:microsoft.com/office/officeart/2005/8/layout/list1"/>
    <dgm:cxn modelId="{CE17104A-CBB8-408D-965B-22E2D3F213E9}" type="presParOf" srcId="{18134B91-1C09-40E3-9C73-D899EAD018F4}" destId="{797D2DEC-2263-46EE-A529-B9233CD9BCFA}" srcOrd="0" destOrd="0" presId="urn:microsoft.com/office/officeart/2005/8/layout/list1"/>
    <dgm:cxn modelId="{DB199A3C-4A1D-4AAA-BB7B-BFF9D5871A91}" type="presParOf" srcId="{18134B91-1C09-40E3-9C73-D899EAD018F4}" destId="{6738149F-9D8B-43CD-80FA-0C7C883625EC}" srcOrd="1" destOrd="0" presId="urn:microsoft.com/office/officeart/2005/8/layout/list1"/>
    <dgm:cxn modelId="{3DBD649E-272A-466E-8D65-8363E018A8F5}" type="presParOf" srcId="{6A494AC4-0F39-46D2-94D9-CFBB4ABBAD29}" destId="{C9B272CC-7D34-483C-A5F2-4D2D81E0A398}" srcOrd="17" destOrd="0" presId="urn:microsoft.com/office/officeart/2005/8/layout/list1"/>
    <dgm:cxn modelId="{C03AED44-11A1-41EF-BF39-57CB1F28FFC5}" type="presParOf" srcId="{6A494AC4-0F39-46D2-94D9-CFBB4ABBAD29}" destId="{06664E5D-1127-473A-8EDD-E6C9CC3F128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AD7F03-2229-494F-844F-2F4004184E1C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6979E1-185C-4859-8442-57D21EC6F7FA}">
      <dgm:prSet phldrT="[Text]"/>
      <dgm:spPr/>
      <dgm:t>
        <a:bodyPr/>
        <a:lstStyle/>
        <a:p>
          <a:r>
            <a:rPr lang="cs-CZ" dirty="0" smtClean="0"/>
            <a:t>1 l</a:t>
          </a:r>
          <a:endParaRPr lang="cs-CZ" dirty="0"/>
        </a:p>
      </dgm:t>
    </dgm:pt>
    <dgm:pt modelId="{AA7C3A49-9A89-461A-8F42-54B9177F6219}" type="parTrans" cxnId="{DAFFB6BF-0DA4-4CF8-9A6F-1D9A4AB4AB65}">
      <dgm:prSet/>
      <dgm:spPr/>
      <dgm:t>
        <a:bodyPr/>
        <a:lstStyle/>
        <a:p>
          <a:endParaRPr lang="cs-CZ"/>
        </a:p>
      </dgm:t>
    </dgm:pt>
    <dgm:pt modelId="{A4EE3B53-04AB-4EC6-A688-C75A940BF4E9}" type="sibTrans" cxnId="{DAFFB6BF-0DA4-4CF8-9A6F-1D9A4AB4AB65}">
      <dgm:prSet/>
      <dgm:spPr/>
      <dgm:t>
        <a:bodyPr/>
        <a:lstStyle/>
        <a:p>
          <a:endParaRPr lang="cs-CZ"/>
        </a:p>
      </dgm:t>
    </dgm:pt>
    <dgm:pt modelId="{31648EF6-E0BD-4E14-A67F-FB497D9FFC54}">
      <dgm:prSet phldrT="[Text]"/>
      <dgm:spPr/>
      <dgm:t>
        <a:bodyPr/>
        <a:lstStyle/>
        <a:p>
          <a:r>
            <a:rPr lang="cs-CZ" dirty="0" smtClean="0"/>
            <a:t>1000 ml</a:t>
          </a:r>
          <a:endParaRPr lang="cs-CZ" dirty="0"/>
        </a:p>
      </dgm:t>
    </dgm:pt>
    <dgm:pt modelId="{A3033C6B-E6AB-4EF3-A332-538F90D6F391}" type="parTrans" cxnId="{66AA4138-2304-4C80-A9AB-C03A560562E2}">
      <dgm:prSet/>
      <dgm:spPr/>
      <dgm:t>
        <a:bodyPr/>
        <a:lstStyle/>
        <a:p>
          <a:endParaRPr lang="cs-CZ"/>
        </a:p>
      </dgm:t>
    </dgm:pt>
    <dgm:pt modelId="{8580AEAB-D928-4F83-AB30-F6B659BDB907}" type="sibTrans" cxnId="{66AA4138-2304-4C80-A9AB-C03A560562E2}">
      <dgm:prSet/>
      <dgm:spPr/>
      <dgm:t>
        <a:bodyPr/>
        <a:lstStyle/>
        <a:p>
          <a:endParaRPr lang="cs-CZ"/>
        </a:p>
      </dgm:t>
    </dgm:pt>
    <dgm:pt modelId="{D451B5B4-DEA7-413A-858E-A3720D1431E3}">
      <dgm:prSet phldrT="[Text]"/>
      <dgm:spPr/>
      <dgm:t>
        <a:bodyPr/>
        <a:lstStyle/>
        <a:p>
          <a:r>
            <a:rPr lang="cs-CZ" dirty="0" smtClean="0"/>
            <a:t>1 hl</a:t>
          </a:r>
          <a:endParaRPr lang="cs-CZ" dirty="0"/>
        </a:p>
      </dgm:t>
    </dgm:pt>
    <dgm:pt modelId="{7203313A-E380-453B-91A1-2508C17BEFB5}" type="parTrans" cxnId="{65949951-AEA3-4D33-ADAC-3A9CCACC62EB}">
      <dgm:prSet/>
      <dgm:spPr/>
      <dgm:t>
        <a:bodyPr/>
        <a:lstStyle/>
        <a:p>
          <a:endParaRPr lang="cs-CZ"/>
        </a:p>
      </dgm:t>
    </dgm:pt>
    <dgm:pt modelId="{26E34447-5527-494F-AC2E-E016E1CEE287}" type="sibTrans" cxnId="{65949951-AEA3-4D33-ADAC-3A9CCACC62EB}">
      <dgm:prSet/>
      <dgm:spPr/>
      <dgm:t>
        <a:bodyPr/>
        <a:lstStyle/>
        <a:p>
          <a:endParaRPr lang="cs-CZ"/>
        </a:p>
      </dgm:t>
    </dgm:pt>
    <dgm:pt modelId="{E9F94F5C-FECA-4F10-B983-30AF92DD89A4}">
      <dgm:prSet phldrT="[Text]"/>
      <dgm:spPr/>
      <dgm:t>
        <a:bodyPr/>
        <a:lstStyle/>
        <a:p>
          <a:r>
            <a:rPr lang="cs-CZ" dirty="0" smtClean="0"/>
            <a:t>= 100 l</a:t>
          </a:r>
          <a:endParaRPr lang="cs-CZ" dirty="0"/>
        </a:p>
      </dgm:t>
    </dgm:pt>
    <dgm:pt modelId="{DED94465-C552-42FB-8D11-01B28CE77E3A}" type="parTrans" cxnId="{51446815-8268-4515-B449-C0B3764FEB75}">
      <dgm:prSet/>
      <dgm:spPr/>
      <dgm:t>
        <a:bodyPr/>
        <a:lstStyle/>
        <a:p>
          <a:endParaRPr lang="cs-CZ"/>
        </a:p>
      </dgm:t>
    </dgm:pt>
    <dgm:pt modelId="{8A2083C2-502C-4AD7-8623-24B55DDF82AC}" type="sibTrans" cxnId="{51446815-8268-4515-B449-C0B3764FEB75}">
      <dgm:prSet/>
      <dgm:spPr/>
      <dgm:t>
        <a:bodyPr/>
        <a:lstStyle/>
        <a:p>
          <a:endParaRPr lang="cs-CZ"/>
        </a:p>
      </dgm:t>
    </dgm:pt>
    <dgm:pt modelId="{4EA41FDE-3F5C-4361-ABD5-A978FAED7691}" type="pres">
      <dgm:prSet presAssocID="{DDAD7F03-2229-494F-844F-2F4004184E1C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01185D4-2CEC-4F37-8DC4-A60EB8AE53B5}" type="pres">
      <dgm:prSet presAssocID="{396979E1-185C-4859-8442-57D21EC6F7FA}" presName="horFlow" presStyleCnt="0"/>
      <dgm:spPr/>
    </dgm:pt>
    <dgm:pt modelId="{BFBC6FD8-0309-4F11-866F-E9714A5C5AC4}" type="pres">
      <dgm:prSet presAssocID="{396979E1-185C-4859-8442-57D21EC6F7FA}" presName="bigChev" presStyleLbl="node1" presStyleIdx="0" presStyleCnt="2"/>
      <dgm:spPr/>
      <dgm:t>
        <a:bodyPr/>
        <a:lstStyle/>
        <a:p>
          <a:endParaRPr lang="cs-CZ"/>
        </a:p>
      </dgm:t>
    </dgm:pt>
    <dgm:pt modelId="{FD976DE9-5E21-43DB-A58C-D8FA93A47034}" type="pres">
      <dgm:prSet presAssocID="{A3033C6B-E6AB-4EF3-A332-538F90D6F391}" presName="parTrans" presStyleCnt="0"/>
      <dgm:spPr/>
    </dgm:pt>
    <dgm:pt modelId="{9370ABAD-36D0-40B9-AE04-6689325A6DF2}" type="pres">
      <dgm:prSet presAssocID="{31648EF6-E0BD-4E14-A67F-FB497D9FFC54}" presName="node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1E692-9912-4799-AE74-070FB0425308}" type="pres">
      <dgm:prSet presAssocID="{396979E1-185C-4859-8442-57D21EC6F7FA}" presName="vSp" presStyleCnt="0"/>
      <dgm:spPr/>
    </dgm:pt>
    <dgm:pt modelId="{17C31BFB-3652-4138-8C77-F02B6C5FA470}" type="pres">
      <dgm:prSet presAssocID="{D451B5B4-DEA7-413A-858E-A3720D1431E3}" presName="horFlow" presStyleCnt="0"/>
      <dgm:spPr/>
    </dgm:pt>
    <dgm:pt modelId="{B40A402D-8EF1-44EE-A858-2AB49DE00DD7}" type="pres">
      <dgm:prSet presAssocID="{D451B5B4-DEA7-413A-858E-A3720D1431E3}" presName="bigChev" presStyleLbl="node1" presStyleIdx="1" presStyleCnt="2"/>
      <dgm:spPr/>
      <dgm:t>
        <a:bodyPr/>
        <a:lstStyle/>
        <a:p>
          <a:endParaRPr lang="cs-CZ"/>
        </a:p>
      </dgm:t>
    </dgm:pt>
    <dgm:pt modelId="{4D1A8794-278B-4DA5-B168-FA5B9590DA50}" type="pres">
      <dgm:prSet presAssocID="{DED94465-C552-42FB-8D11-01B28CE77E3A}" presName="parTrans" presStyleCnt="0"/>
      <dgm:spPr/>
    </dgm:pt>
    <dgm:pt modelId="{C7B50EEF-8799-4BAB-B884-CCAC072E25E4}" type="pres">
      <dgm:prSet presAssocID="{E9F94F5C-FECA-4F10-B983-30AF92DD89A4}" presName="node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20C160-AF1D-4179-8954-4A00ADA8FB9A}" type="presOf" srcId="{396979E1-185C-4859-8442-57D21EC6F7FA}" destId="{BFBC6FD8-0309-4F11-866F-E9714A5C5AC4}" srcOrd="0" destOrd="0" presId="urn:microsoft.com/office/officeart/2005/8/layout/lProcess3"/>
    <dgm:cxn modelId="{AF82E3DC-4B5F-44F4-A1C1-210042B040BF}" type="presOf" srcId="{D451B5B4-DEA7-413A-858E-A3720D1431E3}" destId="{B40A402D-8EF1-44EE-A858-2AB49DE00DD7}" srcOrd="0" destOrd="0" presId="urn:microsoft.com/office/officeart/2005/8/layout/lProcess3"/>
    <dgm:cxn modelId="{51446815-8268-4515-B449-C0B3764FEB75}" srcId="{D451B5B4-DEA7-413A-858E-A3720D1431E3}" destId="{E9F94F5C-FECA-4F10-B983-30AF92DD89A4}" srcOrd="0" destOrd="0" parTransId="{DED94465-C552-42FB-8D11-01B28CE77E3A}" sibTransId="{8A2083C2-502C-4AD7-8623-24B55DDF82AC}"/>
    <dgm:cxn modelId="{7C6207BE-46C4-491B-8BC4-97373F76F74F}" type="presOf" srcId="{E9F94F5C-FECA-4F10-B983-30AF92DD89A4}" destId="{C7B50EEF-8799-4BAB-B884-CCAC072E25E4}" srcOrd="0" destOrd="0" presId="urn:microsoft.com/office/officeart/2005/8/layout/lProcess3"/>
    <dgm:cxn modelId="{DAFFB6BF-0DA4-4CF8-9A6F-1D9A4AB4AB65}" srcId="{DDAD7F03-2229-494F-844F-2F4004184E1C}" destId="{396979E1-185C-4859-8442-57D21EC6F7FA}" srcOrd="0" destOrd="0" parTransId="{AA7C3A49-9A89-461A-8F42-54B9177F6219}" sibTransId="{A4EE3B53-04AB-4EC6-A688-C75A940BF4E9}"/>
    <dgm:cxn modelId="{0093868C-F97C-4919-BB01-EBD870C9C7B0}" type="presOf" srcId="{31648EF6-E0BD-4E14-A67F-FB497D9FFC54}" destId="{9370ABAD-36D0-40B9-AE04-6689325A6DF2}" srcOrd="0" destOrd="0" presId="urn:microsoft.com/office/officeart/2005/8/layout/lProcess3"/>
    <dgm:cxn modelId="{66AA4138-2304-4C80-A9AB-C03A560562E2}" srcId="{396979E1-185C-4859-8442-57D21EC6F7FA}" destId="{31648EF6-E0BD-4E14-A67F-FB497D9FFC54}" srcOrd="0" destOrd="0" parTransId="{A3033C6B-E6AB-4EF3-A332-538F90D6F391}" sibTransId="{8580AEAB-D928-4F83-AB30-F6B659BDB907}"/>
    <dgm:cxn modelId="{65949951-AEA3-4D33-ADAC-3A9CCACC62EB}" srcId="{DDAD7F03-2229-494F-844F-2F4004184E1C}" destId="{D451B5B4-DEA7-413A-858E-A3720D1431E3}" srcOrd="1" destOrd="0" parTransId="{7203313A-E380-453B-91A1-2508C17BEFB5}" sibTransId="{26E34447-5527-494F-AC2E-E016E1CEE287}"/>
    <dgm:cxn modelId="{D0E67DA3-721B-47E7-99CB-8F862F616A6F}" type="presOf" srcId="{DDAD7F03-2229-494F-844F-2F4004184E1C}" destId="{4EA41FDE-3F5C-4361-ABD5-A978FAED7691}" srcOrd="0" destOrd="0" presId="urn:microsoft.com/office/officeart/2005/8/layout/lProcess3"/>
    <dgm:cxn modelId="{B9597B56-7C68-4C88-81D3-67AD9A4DA6AA}" type="presParOf" srcId="{4EA41FDE-3F5C-4361-ABD5-A978FAED7691}" destId="{201185D4-2CEC-4F37-8DC4-A60EB8AE53B5}" srcOrd="0" destOrd="0" presId="urn:microsoft.com/office/officeart/2005/8/layout/lProcess3"/>
    <dgm:cxn modelId="{2D1A8840-8C36-479C-B074-1E516DD23DA5}" type="presParOf" srcId="{201185D4-2CEC-4F37-8DC4-A60EB8AE53B5}" destId="{BFBC6FD8-0309-4F11-866F-E9714A5C5AC4}" srcOrd="0" destOrd="0" presId="urn:microsoft.com/office/officeart/2005/8/layout/lProcess3"/>
    <dgm:cxn modelId="{81A0294F-0838-4685-B54C-026A1A90C3B6}" type="presParOf" srcId="{201185D4-2CEC-4F37-8DC4-A60EB8AE53B5}" destId="{FD976DE9-5E21-43DB-A58C-D8FA93A47034}" srcOrd="1" destOrd="0" presId="urn:microsoft.com/office/officeart/2005/8/layout/lProcess3"/>
    <dgm:cxn modelId="{26FCA563-8073-4219-8B8B-6EE0DE448CBA}" type="presParOf" srcId="{201185D4-2CEC-4F37-8DC4-A60EB8AE53B5}" destId="{9370ABAD-36D0-40B9-AE04-6689325A6DF2}" srcOrd="2" destOrd="0" presId="urn:microsoft.com/office/officeart/2005/8/layout/lProcess3"/>
    <dgm:cxn modelId="{BA4EAD2A-D429-40B1-88E3-7FFE8AE310B9}" type="presParOf" srcId="{4EA41FDE-3F5C-4361-ABD5-A978FAED7691}" destId="{AF61E692-9912-4799-AE74-070FB0425308}" srcOrd="1" destOrd="0" presId="urn:microsoft.com/office/officeart/2005/8/layout/lProcess3"/>
    <dgm:cxn modelId="{307CB2C9-77C7-47DE-98EC-0A96665400A1}" type="presParOf" srcId="{4EA41FDE-3F5C-4361-ABD5-A978FAED7691}" destId="{17C31BFB-3652-4138-8C77-F02B6C5FA470}" srcOrd="2" destOrd="0" presId="urn:microsoft.com/office/officeart/2005/8/layout/lProcess3"/>
    <dgm:cxn modelId="{2669E6D8-23B7-48A2-99B9-8AFDB7DC2E45}" type="presParOf" srcId="{17C31BFB-3652-4138-8C77-F02B6C5FA470}" destId="{B40A402D-8EF1-44EE-A858-2AB49DE00DD7}" srcOrd="0" destOrd="0" presId="urn:microsoft.com/office/officeart/2005/8/layout/lProcess3"/>
    <dgm:cxn modelId="{CEDC0B1F-6A43-42A6-AF35-2A7CE31907DC}" type="presParOf" srcId="{17C31BFB-3652-4138-8C77-F02B6C5FA470}" destId="{4D1A8794-278B-4DA5-B168-FA5B9590DA50}" srcOrd="1" destOrd="0" presId="urn:microsoft.com/office/officeart/2005/8/layout/lProcess3"/>
    <dgm:cxn modelId="{0F2AF729-E125-403D-939F-4A8AE458BED8}" type="presParOf" srcId="{17C31BFB-3652-4138-8C77-F02B6C5FA470}" destId="{C7B50EEF-8799-4BAB-B884-CCAC072E25E4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87784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Prezentace seznamuje žáky čtvrtého a pátého ročníku s pojmem objem,  s jednotkami objemu a základními převody</a:t>
          </a:r>
          <a:endParaRPr lang="cs-CZ" sz="2900" kern="1200" dirty="0"/>
        </a:p>
      </dsp:txBody>
      <dsp:txXfrm>
        <a:off x="94411" y="182195"/>
        <a:ext cx="5907178" cy="1745188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Autorem materiálu a všech jeho částí, není-li uvedeno jinak,             je Mgr. Jindřiška Žaloudková</a:t>
          </a:r>
          <a:endParaRPr lang="cs-CZ" sz="2900" kern="1200" dirty="0"/>
        </a:p>
      </dsp:txBody>
      <dsp:txXfrm>
        <a:off x="94411" y="2168171"/>
        <a:ext cx="5907178" cy="17451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B7284-B0F2-435E-870C-FD55103FB52D}">
      <dsp:nvSpPr>
        <dsp:cNvPr id="0" name=""/>
        <dsp:cNvSpPr/>
      </dsp:nvSpPr>
      <dsp:spPr>
        <a:xfrm>
          <a:off x="0" y="30507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B540E5-0614-4F46-A4A7-9F062D13A2BA}">
      <dsp:nvSpPr>
        <dsp:cNvPr id="0" name=""/>
        <dsp:cNvSpPr/>
      </dsp:nvSpPr>
      <dsp:spPr>
        <a:xfrm>
          <a:off x="304800" y="3939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Litr (značka – l)</a:t>
          </a:r>
          <a:endParaRPr lang="cs-CZ" sz="1800" kern="1200" dirty="0"/>
        </a:p>
      </dsp:txBody>
      <dsp:txXfrm>
        <a:off x="330739" y="65338"/>
        <a:ext cx="4215322" cy="479482"/>
      </dsp:txXfrm>
    </dsp:sp>
    <dsp:sp modelId="{589A9737-AB38-42CF-8ABC-57D0BE5292F3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2B3D7-170D-44BE-BC2F-D2D56EF0095F}">
      <dsp:nvSpPr>
        <dsp:cNvPr id="0" name=""/>
        <dsp:cNvSpPr/>
      </dsp:nvSpPr>
      <dsp:spPr>
        <a:xfrm>
          <a:off x="304800" y="85587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Decilitr (značka -dl)</a:t>
          </a:r>
          <a:endParaRPr lang="cs-CZ" sz="1800" kern="1200" dirty="0"/>
        </a:p>
      </dsp:txBody>
      <dsp:txXfrm>
        <a:off x="330739" y="881818"/>
        <a:ext cx="4215322" cy="479482"/>
      </dsp:txXfrm>
    </dsp:sp>
    <dsp:sp modelId="{4A5C3FCB-4D2F-4991-BBA8-7C2DC15A0815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2D596-ED0D-43AF-B339-89A0436453DC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Centilitr (značka – cl)</a:t>
          </a:r>
          <a:endParaRPr lang="cs-CZ" sz="1800" kern="1200" dirty="0"/>
        </a:p>
      </dsp:txBody>
      <dsp:txXfrm>
        <a:off x="330739" y="1698298"/>
        <a:ext cx="4215322" cy="479482"/>
      </dsp:txXfrm>
    </dsp:sp>
    <dsp:sp modelId="{837DADBC-3CA6-422B-9ADB-F98A5EB7C1CC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D6F7B-1A1E-49BB-A72E-3F7A6867E639}">
      <dsp:nvSpPr>
        <dsp:cNvPr id="0" name=""/>
        <dsp:cNvSpPr/>
      </dsp:nvSpPr>
      <dsp:spPr>
        <a:xfrm>
          <a:off x="304800" y="248884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Mililitr (značka –ml)</a:t>
          </a:r>
          <a:endParaRPr lang="cs-CZ" sz="1800" kern="1200" dirty="0"/>
        </a:p>
      </dsp:txBody>
      <dsp:txXfrm>
        <a:off x="330739" y="2514779"/>
        <a:ext cx="4215322" cy="479482"/>
      </dsp:txXfrm>
    </dsp:sp>
    <dsp:sp modelId="{06664E5D-1127-473A-8EDD-E6C9CC3F1283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8149F-9D8B-43CD-80FA-0C7C883625EC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Hektolitr (značka –hl)</a:t>
          </a:r>
          <a:endParaRPr lang="cs-CZ" sz="1800" kern="1200" dirty="0"/>
        </a:p>
      </dsp:txBody>
      <dsp:txXfrm>
        <a:off x="330739" y="3331259"/>
        <a:ext cx="4215322" cy="479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C6FD8-0309-4F11-866F-E9714A5C5AC4}">
      <dsp:nvSpPr>
        <dsp:cNvPr id="0" name=""/>
        <dsp:cNvSpPr/>
      </dsp:nvSpPr>
      <dsp:spPr>
        <a:xfrm>
          <a:off x="1785" y="498141"/>
          <a:ext cx="3583781" cy="143351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41275" rIns="0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 l</a:t>
          </a:r>
          <a:endParaRPr lang="cs-CZ" sz="6500" kern="1200" dirty="0"/>
        </a:p>
      </dsp:txBody>
      <dsp:txXfrm>
        <a:off x="718541" y="498141"/>
        <a:ext cx="2150269" cy="1433512"/>
      </dsp:txXfrm>
    </dsp:sp>
    <dsp:sp modelId="{9370ABAD-36D0-40B9-AE04-6689325A6DF2}">
      <dsp:nvSpPr>
        <dsp:cNvPr id="0" name=""/>
        <dsp:cNvSpPr/>
      </dsp:nvSpPr>
      <dsp:spPr>
        <a:xfrm>
          <a:off x="3119675" y="619990"/>
          <a:ext cx="2974538" cy="118981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610" tIns="27305" rIns="0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1000 ml</a:t>
          </a:r>
          <a:endParaRPr lang="cs-CZ" sz="4300" kern="1200" dirty="0"/>
        </a:p>
      </dsp:txBody>
      <dsp:txXfrm>
        <a:off x="3714583" y="619990"/>
        <a:ext cx="1784723" cy="1189815"/>
      </dsp:txXfrm>
    </dsp:sp>
    <dsp:sp modelId="{B40A402D-8EF1-44EE-A858-2AB49DE00DD7}">
      <dsp:nvSpPr>
        <dsp:cNvPr id="0" name=""/>
        <dsp:cNvSpPr/>
      </dsp:nvSpPr>
      <dsp:spPr>
        <a:xfrm>
          <a:off x="1785" y="2132345"/>
          <a:ext cx="3583781" cy="143351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41275" rIns="0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 hl</a:t>
          </a:r>
          <a:endParaRPr lang="cs-CZ" sz="6500" kern="1200" dirty="0"/>
        </a:p>
      </dsp:txBody>
      <dsp:txXfrm>
        <a:off x="718541" y="2132345"/>
        <a:ext cx="2150269" cy="1433512"/>
      </dsp:txXfrm>
    </dsp:sp>
    <dsp:sp modelId="{C7B50EEF-8799-4BAB-B884-CCAC072E25E4}">
      <dsp:nvSpPr>
        <dsp:cNvPr id="0" name=""/>
        <dsp:cNvSpPr/>
      </dsp:nvSpPr>
      <dsp:spPr>
        <a:xfrm>
          <a:off x="3119675" y="2254194"/>
          <a:ext cx="2974538" cy="1189815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610" tIns="27305" rIns="0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= 100 l</a:t>
          </a:r>
          <a:endParaRPr lang="cs-CZ" sz="4300" kern="1200" dirty="0"/>
        </a:p>
      </dsp:txBody>
      <dsp:txXfrm>
        <a:off x="3714583" y="2254194"/>
        <a:ext cx="1784723" cy="1189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449804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VY_32_Inovace_3C_03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4781959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772400" cy="1686049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OBJEM</a:t>
            </a:r>
            <a:endParaRPr lang="cs-CZ" sz="88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293096"/>
            <a:ext cx="6400800" cy="103252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Arial Black" pitchFamily="34" charset="0"/>
              </a:rPr>
              <a:t>m</a:t>
            </a:r>
            <a:r>
              <a:rPr lang="cs-CZ" sz="3600" b="1" dirty="0" smtClean="0">
                <a:solidFill>
                  <a:srgbClr val="C00000"/>
                </a:solidFill>
                <a:latin typeface="Arial Black" pitchFamily="34" charset="0"/>
              </a:rPr>
              <a:t>ěřidlo = odměrný válec</a:t>
            </a:r>
            <a:endParaRPr lang="cs-CZ" sz="36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56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a/ab/Measuring_cylinder_h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974" y="1052736"/>
            <a:ext cx="3168352" cy="504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8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122108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896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Převádění jednotek objemu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993581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506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PoužitÉ</a:t>
            </a:r>
            <a:r>
              <a:rPr lang="cs-CZ" dirty="0" smtClean="0"/>
              <a:t>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686800" cy="22348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Odměrný válec.</a:t>
            </a:r>
            <a:r>
              <a:rPr lang="it-IT" sz="2400" dirty="0"/>
              <a:t> In: [online]. [cit. 2013-04-07]. Dostupné z:</a:t>
            </a:r>
            <a:r>
              <a:rPr lang="cs-CZ" sz="2400" dirty="0" smtClean="0"/>
              <a:t> http</a:t>
            </a:r>
            <a:r>
              <a:rPr lang="cs-CZ" sz="2400" dirty="0"/>
              <a:t>://upload.wikimedia.org/wikipedia/commons/a/ab/Measuring_cylinder_hg.jpg</a:t>
            </a:r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195</TotalTime>
  <Words>133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OBJEM</vt:lpstr>
      <vt:lpstr>Prezentace aplikace PowerPoint</vt:lpstr>
      <vt:lpstr>Jednotky</vt:lpstr>
      <vt:lpstr>Převádění jednotek objemu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21</cp:revision>
  <dcterms:created xsi:type="dcterms:W3CDTF">2012-10-22T13:57:03Z</dcterms:created>
  <dcterms:modified xsi:type="dcterms:W3CDTF">2013-05-18T10:51:36Z</dcterms:modified>
</cp:coreProperties>
</file>