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65" r:id="rId2"/>
    <p:sldId id="264" r:id="rId3"/>
    <p:sldId id="256" r:id="rId4"/>
    <p:sldId id="257" r:id="rId5"/>
    <p:sldId id="260" r:id="rId6"/>
    <p:sldId id="261" r:id="rId7"/>
    <p:sldId id="262" r:id="rId8"/>
    <p:sldId id="263" r:id="rId9"/>
    <p:sldId id="258" r:id="rId10"/>
    <p:sldId id="259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87535" autoAdjust="0"/>
  </p:normalViewPr>
  <p:slideViewPr>
    <p:cSldViewPr>
      <p:cViewPr>
        <p:scale>
          <a:sx n="60" d="100"/>
          <a:sy n="60" d="100"/>
        </p:scale>
        <p:origin x="-75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teplota, teploměr, s jednotkou teploty           a teplotní stupnicí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Y="-1496" custLinFactNeighborX="388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2FEF6-4BB4-47A6-8370-992AF6E472E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7F32B4-F92D-45FE-8A3C-D4C16D5D26DA}">
      <dgm:prSet phldrT="[Text]"/>
      <dgm:spPr/>
      <dgm:t>
        <a:bodyPr/>
        <a:lstStyle/>
        <a:p>
          <a:r>
            <a:rPr lang="cs-CZ" dirty="0" smtClean="0"/>
            <a:t>venkovní		</a:t>
          </a:r>
          <a:endParaRPr lang="cs-CZ" dirty="0"/>
        </a:p>
      </dgm:t>
    </dgm:pt>
    <dgm:pt modelId="{F1602B33-45E4-423F-AD4F-423A36AD23BD}" type="parTrans" cxnId="{EF382243-ADB6-4E6E-96E8-F0C8BF14AB86}">
      <dgm:prSet/>
      <dgm:spPr/>
      <dgm:t>
        <a:bodyPr/>
        <a:lstStyle/>
        <a:p>
          <a:endParaRPr lang="cs-CZ"/>
        </a:p>
      </dgm:t>
    </dgm:pt>
    <dgm:pt modelId="{609D4111-CD23-4F45-88D7-6555A20384A7}" type="sibTrans" cxnId="{EF382243-ADB6-4E6E-96E8-F0C8BF14AB86}">
      <dgm:prSet/>
      <dgm:spPr/>
      <dgm:t>
        <a:bodyPr/>
        <a:lstStyle/>
        <a:p>
          <a:endParaRPr lang="cs-CZ"/>
        </a:p>
      </dgm:t>
    </dgm:pt>
    <dgm:pt modelId="{8971CA2B-FA95-447E-B7BC-0FCCEC49F17C}">
      <dgm:prSet phldrT="[Text]"/>
      <dgm:spPr/>
      <dgm:t>
        <a:bodyPr/>
        <a:lstStyle/>
        <a:p>
          <a:r>
            <a:rPr lang="cs-CZ" dirty="0" smtClean="0"/>
            <a:t>pokojový		</a:t>
          </a:r>
          <a:endParaRPr lang="cs-CZ" dirty="0"/>
        </a:p>
      </dgm:t>
    </dgm:pt>
    <dgm:pt modelId="{5C3B80E6-952F-4276-9EF3-881142AC05CD}" type="parTrans" cxnId="{93065860-8AC6-4EB1-84D9-5557273A77FB}">
      <dgm:prSet/>
      <dgm:spPr/>
      <dgm:t>
        <a:bodyPr/>
        <a:lstStyle/>
        <a:p>
          <a:endParaRPr lang="cs-CZ"/>
        </a:p>
      </dgm:t>
    </dgm:pt>
    <dgm:pt modelId="{BCA8A167-5990-467D-A25F-50D99E51DB6B}" type="sibTrans" cxnId="{93065860-8AC6-4EB1-84D9-5557273A77FB}">
      <dgm:prSet/>
      <dgm:spPr/>
      <dgm:t>
        <a:bodyPr/>
        <a:lstStyle/>
        <a:p>
          <a:endParaRPr lang="cs-CZ"/>
        </a:p>
      </dgm:t>
    </dgm:pt>
    <dgm:pt modelId="{477C029E-ADFF-43B1-88D0-B21B2E74772B}">
      <dgm:prSet phldrT="[Text]"/>
      <dgm:spPr/>
      <dgm:t>
        <a:bodyPr/>
        <a:lstStyle/>
        <a:p>
          <a:r>
            <a:rPr lang="cs-CZ" dirty="0" smtClean="0"/>
            <a:t>lékařský</a:t>
          </a:r>
          <a:endParaRPr lang="cs-CZ" dirty="0"/>
        </a:p>
      </dgm:t>
    </dgm:pt>
    <dgm:pt modelId="{FEF186F3-80AE-46D8-AE87-35E5B84E1642}" type="parTrans" cxnId="{3524ECEB-F117-4793-B90C-280320736D89}">
      <dgm:prSet/>
      <dgm:spPr/>
      <dgm:t>
        <a:bodyPr/>
        <a:lstStyle/>
        <a:p>
          <a:endParaRPr lang="cs-CZ"/>
        </a:p>
      </dgm:t>
    </dgm:pt>
    <dgm:pt modelId="{40DB4000-FF67-49D0-886A-896036266141}" type="sibTrans" cxnId="{3524ECEB-F117-4793-B90C-280320736D89}">
      <dgm:prSet/>
      <dgm:spPr/>
      <dgm:t>
        <a:bodyPr/>
        <a:lstStyle/>
        <a:p>
          <a:endParaRPr lang="cs-CZ"/>
        </a:p>
      </dgm:t>
    </dgm:pt>
    <dgm:pt modelId="{387E91FC-A9F8-46BE-A324-B3EDAA90269C}">
      <dgm:prSet phldrT="[Text]"/>
      <dgm:spPr/>
      <dgm:t>
        <a:bodyPr/>
        <a:lstStyle/>
        <a:p>
          <a:r>
            <a:rPr lang="cs-CZ" dirty="0" smtClean="0"/>
            <a:t>elektronický - digitální</a:t>
          </a:r>
          <a:endParaRPr lang="cs-CZ" dirty="0"/>
        </a:p>
      </dgm:t>
    </dgm:pt>
    <dgm:pt modelId="{7C91D057-DA5F-4A6E-96FD-DF14EAC81AB9}" type="parTrans" cxnId="{EDCBDCE9-958B-491D-A880-1A23657C1AB7}">
      <dgm:prSet/>
      <dgm:spPr/>
      <dgm:t>
        <a:bodyPr/>
        <a:lstStyle/>
        <a:p>
          <a:endParaRPr lang="cs-CZ"/>
        </a:p>
      </dgm:t>
    </dgm:pt>
    <dgm:pt modelId="{F6512078-F710-4A70-A4F0-A195265B29AA}" type="sibTrans" cxnId="{EDCBDCE9-958B-491D-A880-1A23657C1AB7}">
      <dgm:prSet/>
      <dgm:spPr/>
      <dgm:t>
        <a:bodyPr/>
        <a:lstStyle/>
        <a:p>
          <a:endParaRPr lang="cs-CZ"/>
        </a:p>
      </dgm:t>
    </dgm:pt>
    <dgm:pt modelId="{49DFA691-42C1-487D-945F-1FFC78BECAF9}" type="pres">
      <dgm:prSet presAssocID="{6632FEF6-4BB4-47A6-8370-992AF6E472E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AB0F2E-879C-46D9-9BA6-4D3FD4E01BA9}" type="pres">
      <dgm:prSet presAssocID="{BA7F32B4-F92D-45FE-8A3C-D4C16D5D26DA}" presName="parentLin" presStyleCnt="0"/>
      <dgm:spPr/>
    </dgm:pt>
    <dgm:pt modelId="{6E1F763E-8205-4E77-95CD-BE8951D94617}" type="pres">
      <dgm:prSet presAssocID="{BA7F32B4-F92D-45FE-8A3C-D4C16D5D26D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9D5F1C-8AA2-4D08-A09A-C4F6876A17FC}" type="pres">
      <dgm:prSet presAssocID="{BA7F32B4-F92D-45FE-8A3C-D4C16D5D26D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44019-CECE-4E0B-ACAE-6793DEAEEA76}" type="pres">
      <dgm:prSet presAssocID="{BA7F32B4-F92D-45FE-8A3C-D4C16D5D26DA}" presName="negativeSpace" presStyleCnt="0"/>
      <dgm:spPr/>
    </dgm:pt>
    <dgm:pt modelId="{84924312-6BCB-4431-BD4B-0D0E6FFA8D13}" type="pres">
      <dgm:prSet presAssocID="{BA7F32B4-F92D-45FE-8A3C-D4C16D5D26DA}" presName="childText" presStyleLbl="conFgAcc1" presStyleIdx="0" presStyleCnt="4">
        <dgm:presLayoutVars>
          <dgm:bulletEnabled val="1"/>
        </dgm:presLayoutVars>
      </dgm:prSet>
      <dgm:spPr/>
    </dgm:pt>
    <dgm:pt modelId="{CFFD24FE-EC1E-4258-A5E1-5DE831D09C54}" type="pres">
      <dgm:prSet presAssocID="{609D4111-CD23-4F45-88D7-6555A20384A7}" presName="spaceBetweenRectangles" presStyleCnt="0"/>
      <dgm:spPr/>
    </dgm:pt>
    <dgm:pt modelId="{FF39CED5-8816-4CA2-B127-C888D38A89DF}" type="pres">
      <dgm:prSet presAssocID="{8971CA2B-FA95-447E-B7BC-0FCCEC49F17C}" presName="parentLin" presStyleCnt="0"/>
      <dgm:spPr/>
    </dgm:pt>
    <dgm:pt modelId="{F755C8CB-9117-4BDA-97E9-CB880F932589}" type="pres">
      <dgm:prSet presAssocID="{8971CA2B-FA95-447E-B7BC-0FCCEC49F17C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EC1C658F-ECB1-4076-A150-B9E2786FB6EF}" type="pres">
      <dgm:prSet presAssocID="{8971CA2B-FA95-447E-B7BC-0FCCEC49F17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41E82F-DB6C-48DB-88A6-EB958452E995}" type="pres">
      <dgm:prSet presAssocID="{8971CA2B-FA95-447E-B7BC-0FCCEC49F17C}" presName="negativeSpace" presStyleCnt="0"/>
      <dgm:spPr/>
    </dgm:pt>
    <dgm:pt modelId="{9BF9879E-E4DF-4832-AF07-531DA88DA43B}" type="pres">
      <dgm:prSet presAssocID="{8971CA2B-FA95-447E-B7BC-0FCCEC49F17C}" presName="childText" presStyleLbl="conFgAcc1" presStyleIdx="1" presStyleCnt="4">
        <dgm:presLayoutVars>
          <dgm:bulletEnabled val="1"/>
        </dgm:presLayoutVars>
      </dgm:prSet>
      <dgm:spPr/>
    </dgm:pt>
    <dgm:pt modelId="{DF1DEA2B-7B42-4A33-AEB8-9CAA9930CE1B}" type="pres">
      <dgm:prSet presAssocID="{BCA8A167-5990-467D-A25F-50D99E51DB6B}" presName="spaceBetweenRectangles" presStyleCnt="0"/>
      <dgm:spPr/>
    </dgm:pt>
    <dgm:pt modelId="{B233846B-BB32-4BB9-BE48-BAB2D2F665BC}" type="pres">
      <dgm:prSet presAssocID="{477C029E-ADFF-43B1-88D0-B21B2E74772B}" presName="parentLin" presStyleCnt="0"/>
      <dgm:spPr/>
    </dgm:pt>
    <dgm:pt modelId="{AD55DA27-7A81-4AC3-880A-8AB17F8D1253}" type="pres">
      <dgm:prSet presAssocID="{477C029E-ADFF-43B1-88D0-B21B2E74772B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ED81F273-C047-4426-A7A8-5B95EFFAB992}" type="pres">
      <dgm:prSet presAssocID="{477C029E-ADFF-43B1-88D0-B21B2E74772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5AE37-38CB-4301-A269-943F87E08424}" type="pres">
      <dgm:prSet presAssocID="{477C029E-ADFF-43B1-88D0-B21B2E74772B}" presName="negativeSpace" presStyleCnt="0"/>
      <dgm:spPr/>
    </dgm:pt>
    <dgm:pt modelId="{8441B3A6-675B-4FB7-A1B8-F4FD677DDF1B}" type="pres">
      <dgm:prSet presAssocID="{477C029E-ADFF-43B1-88D0-B21B2E74772B}" presName="childText" presStyleLbl="conFgAcc1" presStyleIdx="2" presStyleCnt="4">
        <dgm:presLayoutVars>
          <dgm:bulletEnabled val="1"/>
        </dgm:presLayoutVars>
      </dgm:prSet>
      <dgm:spPr/>
    </dgm:pt>
    <dgm:pt modelId="{A986AAD0-F2C3-4676-8DB0-A26436DDE30D}" type="pres">
      <dgm:prSet presAssocID="{40DB4000-FF67-49D0-886A-896036266141}" presName="spaceBetweenRectangles" presStyleCnt="0"/>
      <dgm:spPr/>
    </dgm:pt>
    <dgm:pt modelId="{A475BC6A-FC74-4C18-BCB7-DE1D53BD1EE5}" type="pres">
      <dgm:prSet presAssocID="{387E91FC-A9F8-46BE-A324-B3EDAA90269C}" presName="parentLin" presStyleCnt="0"/>
      <dgm:spPr/>
    </dgm:pt>
    <dgm:pt modelId="{B15BB155-8F24-44D5-AD12-90328100894D}" type="pres">
      <dgm:prSet presAssocID="{387E91FC-A9F8-46BE-A324-B3EDAA90269C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CFD04AF7-60E3-4F18-B810-5ECFB2439E5E}" type="pres">
      <dgm:prSet presAssocID="{387E91FC-A9F8-46BE-A324-B3EDAA90269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36BC7E-75F6-420D-B955-7B384B5A03EF}" type="pres">
      <dgm:prSet presAssocID="{387E91FC-A9F8-46BE-A324-B3EDAA90269C}" presName="negativeSpace" presStyleCnt="0"/>
      <dgm:spPr/>
    </dgm:pt>
    <dgm:pt modelId="{47E61E32-B184-4B30-BEFF-8B034DE18FD1}" type="pres">
      <dgm:prSet presAssocID="{387E91FC-A9F8-46BE-A324-B3EDAA90269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4CA8478-5781-4492-8DC4-C8A55CAAC8E7}" type="presOf" srcId="{8971CA2B-FA95-447E-B7BC-0FCCEC49F17C}" destId="{F755C8CB-9117-4BDA-97E9-CB880F932589}" srcOrd="0" destOrd="0" presId="urn:microsoft.com/office/officeart/2005/8/layout/list1"/>
    <dgm:cxn modelId="{BDD3B151-576C-444F-A631-142BE33767BB}" type="presOf" srcId="{477C029E-ADFF-43B1-88D0-B21B2E74772B}" destId="{ED81F273-C047-4426-A7A8-5B95EFFAB992}" srcOrd="1" destOrd="0" presId="urn:microsoft.com/office/officeart/2005/8/layout/list1"/>
    <dgm:cxn modelId="{D6FBC623-EE95-43DE-A1F9-10B6FC8097CD}" type="presOf" srcId="{BA7F32B4-F92D-45FE-8A3C-D4C16D5D26DA}" destId="{6E1F763E-8205-4E77-95CD-BE8951D94617}" srcOrd="0" destOrd="0" presId="urn:microsoft.com/office/officeart/2005/8/layout/list1"/>
    <dgm:cxn modelId="{4757140B-50D9-4320-983E-2EF53F6BF75C}" type="presOf" srcId="{387E91FC-A9F8-46BE-A324-B3EDAA90269C}" destId="{CFD04AF7-60E3-4F18-B810-5ECFB2439E5E}" srcOrd="1" destOrd="0" presId="urn:microsoft.com/office/officeart/2005/8/layout/list1"/>
    <dgm:cxn modelId="{93065860-8AC6-4EB1-84D9-5557273A77FB}" srcId="{6632FEF6-4BB4-47A6-8370-992AF6E472E9}" destId="{8971CA2B-FA95-447E-B7BC-0FCCEC49F17C}" srcOrd="1" destOrd="0" parTransId="{5C3B80E6-952F-4276-9EF3-881142AC05CD}" sibTransId="{BCA8A167-5990-467D-A25F-50D99E51DB6B}"/>
    <dgm:cxn modelId="{09D1E057-BE5E-4314-85BD-E81496DFEE77}" type="presOf" srcId="{387E91FC-A9F8-46BE-A324-B3EDAA90269C}" destId="{B15BB155-8F24-44D5-AD12-90328100894D}" srcOrd="0" destOrd="0" presId="urn:microsoft.com/office/officeart/2005/8/layout/list1"/>
    <dgm:cxn modelId="{80331F5E-A979-4AE1-9F05-F3D1467F3D16}" type="presOf" srcId="{BA7F32B4-F92D-45FE-8A3C-D4C16D5D26DA}" destId="{FF9D5F1C-8AA2-4D08-A09A-C4F6876A17FC}" srcOrd="1" destOrd="0" presId="urn:microsoft.com/office/officeart/2005/8/layout/list1"/>
    <dgm:cxn modelId="{A23EEE06-9671-4EDA-82F7-CFCF438556B6}" type="presOf" srcId="{8971CA2B-FA95-447E-B7BC-0FCCEC49F17C}" destId="{EC1C658F-ECB1-4076-A150-B9E2786FB6EF}" srcOrd="1" destOrd="0" presId="urn:microsoft.com/office/officeart/2005/8/layout/list1"/>
    <dgm:cxn modelId="{EF382243-ADB6-4E6E-96E8-F0C8BF14AB86}" srcId="{6632FEF6-4BB4-47A6-8370-992AF6E472E9}" destId="{BA7F32B4-F92D-45FE-8A3C-D4C16D5D26DA}" srcOrd="0" destOrd="0" parTransId="{F1602B33-45E4-423F-AD4F-423A36AD23BD}" sibTransId="{609D4111-CD23-4F45-88D7-6555A20384A7}"/>
    <dgm:cxn modelId="{D1CE0E5F-E5F6-482C-83E9-16BEAD04BB90}" type="presOf" srcId="{6632FEF6-4BB4-47A6-8370-992AF6E472E9}" destId="{49DFA691-42C1-487D-945F-1FFC78BECAF9}" srcOrd="0" destOrd="0" presId="urn:microsoft.com/office/officeart/2005/8/layout/list1"/>
    <dgm:cxn modelId="{A3EDFBFD-4F72-4046-B7AA-A75ADF4BFB3E}" type="presOf" srcId="{477C029E-ADFF-43B1-88D0-B21B2E74772B}" destId="{AD55DA27-7A81-4AC3-880A-8AB17F8D1253}" srcOrd="0" destOrd="0" presId="urn:microsoft.com/office/officeart/2005/8/layout/list1"/>
    <dgm:cxn modelId="{3524ECEB-F117-4793-B90C-280320736D89}" srcId="{6632FEF6-4BB4-47A6-8370-992AF6E472E9}" destId="{477C029E-ADFF-43B1-88D0-B21B2E74772B}" srcOrd="2" destOrd="0" parTransId="{FEF186F3-80AE-46D8-AE87-35E5B84E1642}" sibTransId="{40DB4000-FF67-49D0-886A-896036266141}"/>
    <dgm:cxn modelId="{EDCBDCE9-958B-491D-A880-1A23657C1AB7}" srcId="{6632FEF6-4BB4-47A6-8370-992AF6E472E9}" destId="{387E91FC-A9F8-46BE-A324-B3EDAA90269C}" srcOrd="3" destOrd="0" parTransId="{7C91D057-DA5F-4A6E-96FD-DF14EAC81AB9}" sibTransId="{F6512078-F710-4A70-A4F0-A195265B29AA}"/>
    <dgm:cxn modelId="{A295655F-5202-48E0-998C-A12B8E94AFF8}" type="presParOf" srcId="{49DFA691-42C1-487D-945F-1FFC78BECAF9}" destId="{95AB0F2E-879C-46D9-9BA6-4D3FD4E01BA9}" srcOrd="0" destOrd="0" presId="urn:microsoft.com/office/officeart/2005/8/layout/list1"/>
    <dgm:cxn modelId="{2E8AAB95-0E51-4B03-BB3D-A3E6EB55581C}" type="presParOf" srcId="{95AB0F2E-879C-46D9-9BA6-4D3FD4E01BA9}" destId="{6E1F763E-8205-4E77-95CD-BE8951D94617}" srcOrd="0" destOrd="0" presId="urn:microsoft.com/office/officeart/2005/8/layout/list1"/>
    <dgm:cxn modelId="{F755C026-86E8-4200-9CA4-FF330EF53EB2}" type="presParOf" srcId="{95AB0F2E-879C-46D9-9BA6-4D3FD4E01BA9}" destId="{FF9D5F1C-8AA2-4D08-A09A-C4F6876A17FC}" srcOrd="1" destOrd="0" presId="urn:microsoft.com/office/officeart/2005/8/layout/list1"/>
    <dgm:cxn modelId="{19810C8B-2E4B-476F-8FC0-70E4034D919E}" type="presParOf" srcId="{49DFA691-42C1-487D-945F-1FFC78BECAF9}" destId="{0E944019-CECE-4E0B-ACAE-6793DEAEEA76}" srcOrd="1" destOrd="0" presId="urn:microsoft.com/office/officeart/2005/8/layout/list1"/>
    <dgm:cxn modelId="{8C8E30EC-3E29-4A9E-819A-671AF7DF979E}" type="presParOf" srcId="{49DFA691-42C1-487D-945F-1FFC78BECAF9}" destId="{84924312-6BCB-4431-BD4B-0D0E6FFA8D13}" srcOrd="2" destOrd="0" presId="urn:microsoft.com/office/officeart/2005/8/layout/list1"/>
    <dgm:cxn modelId="{BD483DB5-E5D3-4E53-981F-CC5DFFAC6B47}" type="presParOf" srcId="{49DFA691-42C1-487D-945F-1FFC78BECAF9}" destId="{CFFD24FE-EC1E-4258-A5E1-5DE831D09C54}" srcOrd="3" destOrd="0" presId="urn:microsoft.com/office/officeart/2005/8/layout/list1"/>
    <dgm:cxn modelId="{96B846D5-1204-4823-A416-2F39EFF179ED}" type="presParOf" srcId="{49DFA691-42C1-487D-945F-1FFC78BECAF9}" destId="{FF39CED5-8816-4CA2-B127-C888D38A89DF}" srcOrd="4" destOrd="0" presId="urn:microsoft.com/office/officeart/2005/8/layout/list1"/>
    <dgm:cxn modelId="{4F27499E-EAD4-4ABF-8B11-79FB37C64549}" type="presParOf" srcId="{FF39CED5-8816-4CA2-B127-C888D38A89DF}" destId="{F755C8CB-9117-4BDA-97E9-CB880F932589}" srcOrd="0" destOrd="0" presId="urn:microsoft.com/office/officeart/2005/8/layout/list1"/>
    <dgm:cxn modelId="{EAE393C1-5172-496C-A9BF-4D9283210E38}" type="presParOf" srcId="{FF39CED5-8816-4CA2-B127-C888D38A89DF}" destId="{EC1C658F-ECB1-4076-A150-B9E2786FB6EF}" srcOrd="1" destOrd="0" presId="urn:microsoft.com/office/officeart/2005/8/layout/list1"/>
    <dgm:cxn modelId="{508C3E5A-D666-4B67-9BE6-0B1ECB07E9E2}" type="presParOf" srcId="{49DFA691-42C1-487D-945F-1FFC78BECAF9}" destId="{B141E82F-DB6C-48DB-88A6-EB958452E995}" srcOrd="5" destOrd="0" presId="urn:microsoft.com/office/officeart/2005/8/layout/list1"/>
    <dgm:cxn modelId="{E78A0AE7-B789-4509-ADD8-030EBBCBE9F4}" type="presParOf" srcId="{49DFA691-42C1-487D-945F-1FFC78BECAF9}" destId="{9BF9879E-E4DF-4832-AF07-531DA88DA43B}" srcOrd="6" destOrd="0" presId="urn:microsoft.com/office/officeart/2005/8/layout/list1"/>
    <dgm:cxn modelId="{AFA99BE8-FC54-4115-888E-1D36E80DC5F8}" type="presParOf" srcId="{49DFA691-42C1-487D-945F-1FFC78BECAF9}" destId="{DF1DEA2B-7B42-4A33-AEB8-9CAA9930CE1B}" srcOrd="7" destOrd="0" presId="urn:microsoft.com/office/officeart/2005/8/layout/list1"/>
    <dgm:cxn modelId="{D1D26162-607D-41F1-8F8B-C010F4401FB9}" type="presParOf" srcId="{49DFA691-42C1-487D-945F-1FFC78BECAF9}" destId="{B233846B-BB32-4BB9-BE48-BAB2D2F665BC}" srcOrd="8" destOrd="0" presId="urn:microsoft.com/office/officeart/2005/8/layout/list1"/>
    <dgm:cxn modelId="{F256AE88-78E4-4762-899B-563BAC8B6817}" type="presParOf" srcId="{B233846B-BB32-4BB9-BE48-BAB2D2F665BC}" destId="{AD55DA27-7A81-4AC3-880A-8AB17F8D1253}" srcOrd="0" destOrd="0" presId="urn:microsoft.com/office/officeart/2005/8/layout/list1"/>
    <dgm:cxn modelId="{EC58C80D-1403-4CDC-95FC-BD6004DCD01D}" type="presParOf" srcId="{B233846B-BB32-4BB9-BE48-BAB2D2F665BC}" destId="{ED81F273-C047-4426-A7A8-5B95EFFAB992}" srcOrd="1" destOrd="0" presId="urn:microsoft.com/office/officeart/2005/8/layout/list1"/>
    <dgm:cxn modelId="{30130737-736F-448F-860F-D017F089A765}" type="presParOf" srcId="{49DFA691-42C1-487D-945F-1FFC78BECAF9}" destId="{A335AE37-38CB-4301-A269-943F87E08424}" srcOrd="9" destOrd="0" presId="urn:microsoft.com/office/officeart/2005/8/layout/list1"/>
    <dgm:cxn modelId="{8CC7F241-62C8-44ED-80D8-93EAFD5A1583}" type="presParOf" srcId="{49DFA691-42C1-487D-945F-1FFC78BECAF9}" destId="{8441B3A6-675B-4FB7-A1B8-F4FD677DDF1B}" srcOrd="10" destOrd="0" presId="urn:microsoft.com/office/officeart/2005/8/layout/list1"/>
    <dgm:cxn modelId="{D881F015-88AA-4527-8DD7-C08AB9CB9E21}" type="presParOf" srcId="{49DFA691-42C1-487D-945F-1FFC78BECAF9}" destId="{A986AAD0-F2C3-4676-8DB0-A26436DDE30D}" srcOrd="11" destOrd="0" presId="urn:microsoft.com/office/officeart/2005/8/layout/list1"/>
    <dgm:cxn modelId="{3E3E57F2-0AD3-4D63-B6E5-952FA705440C}" type="presParOf" srcId="{49DFA691-42C1-487D-945F-1FFC78BECAF9}" destId="{A475BC6A-FC74-4C18-BCB7-DE1D53BD1EE5}" srcOrd="12" destOrd="0" presId="urn:microsoft.com/office/officeart/2005/8/layout/list1"/>
    <dgm:cxn modelId="{1EC19A0E-49A1-4BDE-9399-23CAB948E3D8}" type="presParOf" srcId="{A475BC6A-FC74-4C18-BCB7-DE1D53BD1EE5}" destId="{B15BB155-8F24-44D5-AD12-90328100894D}" srcOrd="0" destOrd="0" presId="urn:microsoft.com/office/officeart/2005/8/layout/list1"/>
    <dgm:cxn modelId="{07C6E3C0-BE9E-4042-B959-2D69E5F119D2}" type="presParOf" srcId="{A475BC6A-FC74-4C18-BCB7-DE1D53BD1EE5}" destId="{CFD04AF7-60E3-4F18-B810-5ECFB2439E5E}" srcOrd="1" destOrd="0" presId="urn:microsoft.com/office/officeart/2005/8/layout/list1"/>
    <dgm:cxn modelId="{A536887B-0417-45DA-B417-E6553FBCDA3E}" type="presParOf" srcId="{49DFA691-42C1-487D-945F-1FFC78BECAF9}" destId="{1E36BC7E-75F6-420D-B955-7B384B5A03EF}" srcOrd="13" destOrd="0" presId="urn:microsoft.com/office/officeart/2005/8/layout/list1"/>
    <dgm:cxn modelId="{C5F933C6-9899-4339-A2D3-E71D77C278BA}" type="presParOf" srcId="{49DFA691-42C1-487D-945F-1FFC78BECAF9}" destId="{47E61E32-B184-4B30-BEFF-8B034DE18FD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B18C42-41F2-4735-9187-3484A8A58C73}">
      <dgm:prSet phldrT="[Text]"/>
      <dgm:spPr/>
      <dgm:t>
        <a:bodyPr/>
        <a:lstStyle/>
        <a:p>
          <a:r>
            <a:rPr lang="cs-CZ" dirty="0" smtClean="0"/>
            <a:t>Stupeň Celsia   (značka  </a:t>
          </a:r>
          <a:r>
            <a:rPr lang="cs-CZ" dirty="0" smtClean="0">
              <a:latin typeface="Times New Roman"/>
              <a:cs typeface="Times New Roman"/>
            </a:rPr>
            <a:t>°</a:t>
          </a:r>
          <a:r>
            <a:rPr lang="cs-CZ" dirty="0" smtClean="0"/>
            <a:t>C)</a:t>
          </a:r>
          <a:endParaRPr lang="cs-CZ" dirty="0"/>
        </a:p>
      </dgm:t>
    </dgm:pt>
    <dgm:pt modelId="{FF3C7071-2DE6-450D-AD3F-837197A5B5F1}" type="parTrans" cxnId="{87553859-ED73-47E6-91F7-1994D4517B8F}">
      <dgm:prSet/>
      <dgm:spPr/>
      <dgm:t>
        <a:bodyPr/>
        <a:lstStyle/>
        <a:p>
          <a:endParaRPr lang="cs-CZ"/>
        </a:p>
      </dgm:t>
    </dgm:pt>
    <dgm:pt modelId="{673D4C53-821F-4046-A4BA-61AA81C850B2}" type="sibTrans" cxnId="{87553859-ED73-47E6-91F7-1994D4517B8F}">
      <dgm:prSet/>
      <dgm:spPr/>
      <dgm:t>
        <a:bodyPr/>
        <a:lstStyle/>
        <a:p>
          <a:endParaRPr lang="cs-CZ"/>
        </a:p>
      </dgm:t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478C59-2CE6-434F-A892-D0B84190ADF7}" type="pres">
      <dgm:prSet presAssocID="{06B18C42-41F2-4735-9187-3484A8A58C73}" presName="parentLin" presStyleCnt="0"/>
      <dgm:spPr/>
    </dgm:pt>
    <dgm:pt modelId="{A4C56456-C9BE-43EB-A92F-BF7AB4120D4B}" type="pres">
      <dgm:prSet presAssocID="{06B18C42-41F2-4735-9187-3484A8A58C73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5F21F245-577A-4805-B522-39CB04228942}" type="pres">
      <dgm:prSet presAssocID="{06B18C42-41F2-4735-9187-3484A8A58C7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940C2-FB34-4DD1-9D90-B5A43035FE10}" type="pres">
      <dgm:prSet presAssocID="{06B18C42-41F2-4735-9187-3484A8A58C73}" presName="negativeSpace" presStyleCnt="0"/>
      <dgm:spPr/>
    </dgm:pt>
    <dgm:pt modelId="{6330AE51-12FB-4CBD-A811-D57D447D887A}" type="pres">
      <dgm:prSet presAssocID="{06B18C42-41F2-4735-9187-3484A8A58C73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3658DB2C-A297-41D3-B7B3-16A894948A36}" type="presOf" srcId="{06B18C42-41F2-4735-9187-3484A8A58C73}" destId="{A4C56456-C9BE-43EB-A92F-BF7AB4120D4B}" srcOrd="0" destOrd="0" presId="urn:microsoft.com/office/officeart/2005/8/layout/list1"/>
    <dgm:cxn modelId="{87553859-ED73-47E6-91F7-1994D4517B8F}" srcId="{54D420D3-F31F-4AE5-80A3-BD559DE7AE0E}" destId="{06B18C42-41F2-4735-9187-3484A8A58C73}" srcOrd="0" destOrd="0" parTransId="{FF3C7071-2DE6-450D-AD3F-837197A5B5F1}" sibTransId="{673D4C53-821F-4046-A4BA-61AA81C850B2}"/>
    <dgm:cxn modelId="{CAA86538-23F2-47F7-BDCE-3792E963423E}" type="presOf" srcId="{06B18C42-41F2-4735-9187-3484A8A58C73}" destId="{5F21F245-577A-4805-B522-39CB04228942}" srcOrd="1" destOrd="0" presId="urn:microsoft.com/office/officeart/2005/8/layout/list1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1CAF987B-B661-48A0-9275-661A2F7B5E78}" type="presParOf" srcId="{6A494AC4-0F39-46D2-94D9-CFBB4ABBAD29}" destId="{5B478C59-2CE6-434F-A892-D0B84190ADF7}" srcOrd="0" destOrd="0" presId="urn:microsoft.com/office/officeart/2005/8/layout/list1"/>
    <dgm:cxn modelId="{078D0D4A-22A1-4A6E-A475-75EB8C71C4D3}" type="presParOf" srcId="{5B478C59-2CE6-434F-A892-D0B84190ADF7}" destId="{A4C56456-C9BE-43EB-A92F-BF7AB4120D4B}" srcOrd="0" destOrd="0" presId="urn:microsoft.com/office/officeart/2005/8/layout/list1"/>
    <dgm:cxn modelId="{3E60B166-D9D5-402B-A708-E633187EA756}" type="presParOf" srcId="{5B478C59-2CE6-434F-A892-D0B84190ADF7}" destId="{5F21F245-577A-4805-B522-39CB04228942}" srcOrd="1" destOrd="0" presId="urn:microsoft.com/office/officeart/2005/8/layout/list1"/>
    <dgm:cxn modelId="{21A7D5F1-5C89-492A-AF95-3EC005273568}" type="presParOf" srcId="{6A494AC4-0F39-46D2-94D9-CFBB4ABBAD29}" destId="{198940C2-FB34-4DD1-9D90-B5A43035FE10}" srcOrd="1" destOrd="0" presId="urn:microsoft.com/office/officeart/2005/8/layout/list1"/>
    <dgm:cxn modelId="{AF114645-009E-4A08-9CDE-0D4CDD7EA462}" type="presParOf" srcId="{6A494AC4-0F39-46D2-94D9-CFBB4ABBAD29}" destId="{6330AE51-12FB-4CBD-A811-D57D447D887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AD7F03-2229-494F-844F-2F4004184E1C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6979E1-185C-4859-8442-57D21EC6F7FA}">
      <dgm:prSet phldrT="[Text]"/>
      <dgm:spPr/>
      <dgm:t>
        <a:bodyPr/>
        <a:lstStyle/>
        <a:p>
          <a:r>
            <a:rPr lang="cs-CZ" dirty="0" smtClean="0"/>
            <a:t>100 </a:t>
          </a:r>
          <a:r>
            <a:rPr lang="cs-CZ" dirty="0" smtClean="0">
              <a:latin typeface="Times New Roman"/>
              <a:cs typeface="Times New Roman"/>
            </a:rPr>
            <a:t>°C</a:t>
          </a:r>
          <a:endParaRPr lang="cs-CZ" dirty="0"/>
        </a:p>
      </dgm:t>
    </dgm:pt>
    <dgm:pt modelId="{AA7C3A49-9A89-461A-8F42-54B9177F6219}" type="parTrans" cxnId="{DAFFB6BF-0DA4-4CF8-9A6F-1D9A4AB4AB65}">
      <dgm:prSet/>
      <dgm:spPr/>
      <dgm:t>
        <a:bodyPr/>
        <a:lstStyle/>
        <a:p>
          <a:endParaRPr lang="cs-CZ"/>
        </a:p>
      </dgm:t>
    </dgm:pt>
    <dgm:pt modelId="{A4EE3B53-04AB-4EC6-A688-C75A940BF4E9}" type="sibTrans" cxnId="{DAFFB6BF-0DA4-4CF8-9A6F-1D9A4AB4AB65}">
      <dgm:prSet/>
      <dgm:spPr/>
      <dgm:t>
        <a:bodyPr/>
        <a:lstStyle/>
        <a:p>
          <a:endParaRPr lang="cs-CZ"/>
        </a:p>
      </dgm:t>
    </dgm:pt>
    <dgm:pt modelId="{31648EF6-E0BD-4E14-A67F-FB497D9FFC54}">
      <dgm:prSet phldrT="[Text]"/>
      <dgm:spPr/>
      <dgm:t>
        <a:bodyPr/>
        <a:lstStyle/>
        <a:p>
          <a:r>
            <a:rPr lang="cs-CZ" dirty="0" smtClean="0"/>
            <a:t>teplota vroucí vody</a:t>
          </a:r>
          <a:endParaRPr lang="cs-CZ" dirty="0"/>
        </a:p>
      </dgm:t>
    </dgm:pt>
    <dgm:pt modelId="{A3033C6B-E6AB-4EF3-A332-538F90D6F391}" type="parTrans" cxnId="{66AA4138-2304-4C80-A9AB-C03A560562E2}">
      <dgm:prSet/>
      <dgm:spPr/>
      <dgm:t>
        <a:bodyPr/>
        <a:lstStyle/>
        <a:p>
          <a:endParaRPr lang="cs-CZ"/>
        </a:p>
      </dgm:t>
    </dgm:pt>
    <dgm:pt modelId="{8580AEAB-D928-4F83-AB30-F6B659BDB907}" type="sibTrans" cxnId="{66AA4138-2304-4C80-A9AB-C03A560562E2}">
      <dgm:prSet/>
      <dgm:spPr/>
      <dgm:t>
        <a:bodyPr/>
        <a:lstStyle/>
        <a:p>
          <a:endParaRPr lang="cs-CZ"/>
        </a:p>
      </dgm:t>
    </dgm:pt>
    <dgm:pt modelId="{D451B5B4-DEA7-413A-858E-A3720D1431E3}">
      <dgm:prSet phldrT="[Text]"/>
      <dgm:spPr/>
      <dgm:t>
        <a:bodyPr/>
        <a:lstStyle/>
        <a:p>
          <a:r>
            <a:rPr lang="cs-CZ" dirty="0" smtClean="0"/>
            <a:t>0 </a:t>
          </a:r>
          <a:r>
            <a:rPr lang="cs-CZ" dirty="0" smtClean="0">
              <a:latin typeface="Times New Roman"/>
              <a:cs typeface="Times New Roman"/>
            </a:rPr>
            <a:t>°C</a:t>
          </a:r>
          <a:endParaRPr lang="cs-CZ" dirty="0"/>
        </a:p>
      </dgm:t>
    </dgm:pt>
    <dgm:pt modelId="{7203313A-E380-453B-91A1-2508C17BEFB5}" type="parTrans" cxnId="{65949951-AEA3-4D33-ADAC-3A9CCACC62EB}">
      <dgm:prSet/>
      <dgm:spPr/>
      <dgm:t>
        <a:bodyPr/>
        <a:lstStyle/>
        <a:p>
          <a:endParaRPr lang="cs-CZ"/>
        </a:p>
      </dgm:t>
    </dgm:pt>
    <dgm:pt modelId="{26E34447-5527-494F-AC2E-E016E1CEE287}" type="sibTrans" cxnId="{65949951-AEA3-4D33-ADAC-3A9CCACC62EB}">
      <dgm:prSet/>
      <dgm:spPr/>
      <dgm:t>
        <a:bodyPr/>
        <a:lstStyle/>
        <a:p>
          <a:endParaRPr lang="cs-CZ"/>
        </a:p>
      </dgm:t>
    </dgm:pt>
    <dgm:pt modelId="{E9F94F5C-FECA-4F10-B983-30AF92DD89A4}">
      <dgm:prSet phldrT="[Text]"/>
      <dgm:spPr/>
      <dgm:t>
        <a:bodyPr/>
        <a:lstStyle/>
        <a:p>
          <a:r>
            <a:rPr lang="cs-CZ" dirty="0" smtClean="0"/>
            <a:t>teplota tajícího ledu</a:t>
          </a:r>
          <a:endParaRPr lang="cs-CZ" dirty="0"/>
        </a:p>
      </dgm:t>
    </dgm:pt>
    <dgm:pt modelId="{DED94465-C552-42FB-8D11-01B28CE77E3A}" type="parTrans" cxnId="{51446815-8268-4515-B449-C0B3764FEB75}">
      <dgm:prSet/>
      <dgm:spPr/>
      <dgm:t>
        <a:bodyPr/>
        <a:lstStyle/>
        <a:p>
          <a:endParaRPr lang="cs-CZ"/>
        </a:p>
      </dgm:t>
    </dgm:pt>
    <dgm:pt modelId="{8A2083C2-502C-4AD7-8623-24B55DDF82AC}" type="sibTrans" cxnId="{51446815-8268-4515-B449-C0B3764FEB75}">
      <dgm:prSet/>
      <dgm:spPr/>
      <dgm:t>
        <a:bodyPr/>
        <a:lstStyle/>
        <a:p>
          <a:endParaRPr lang="cs-CZ"/>
        </a:p>
      </dgm:t>
    </dgm:pt>
    <dgm:pt modelId="{4EA41FDE-3F5C-4361-ABD5-A978FAED7691}" type="pres">
      <dgm:prSet presAssocID="{DDAD7F03-2229-494F-844F-2F4004184E1C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01185D4-2CEC-4F37-8DC4-A60EB8AE53B5}" type="pres">
      <dgm:prSet presAssocID="{396979E1-185C-4859-8442-57D21EC6F7FA}" presName="horFlow" presStyleCnt="0"/>
      <dgm:spPr/>
    </dgm:pt>
    <dgm:pt modelId="{BFBC6FD8-0309-4F11-866F-E9714A5C5AC4}" type="pres">
      <dgm:prSet presAssocID="{396979E1-185C-4859-8442-57D21EC6F7FA}" presName="bigChev" presStyleLbl="node1" presStyleIdx="0" presStyleCnt="2"/>
      <dgm:spPr/>
      <dgm:t>
        <a:bodyPr/>
        <a:lstStyle/>
        <a:p>
          <a:endParaRPr lang="cs-CZ"/>
        </a:p>
      </dgm:t>
    </dgm:pt>
    <dgm:pt modelId="{FD976DE9-5E21-43DB-A58C-D8FA93A47034}" type="pres">
      <dgm:prSet presAssocID="{A3033C6B-E6AB-4EF3-A332-538F90D6F391}" presName="parTrans" presStyleCnt="0"/>
      <dgm:spPr/>
    </dgm:pt>
    <dgm:pt modelId="{9370ABAD-36D0-40B9-AE04-6689325A6DF2}" type="pres">
      <dgm:prSet presAssocID="{31648EF6-E0BD-4E14-A67F-FB497D9FFC54}" presName="node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1E692-9912-4799-AE74-070FB0425308}" type="pres">
      <dgm:prSet presAssocID="{396979E1-185C-4859-8442-57D21EC6F7FA}" presName="vSp" presStyleCnt="0"/>
      <dgm:spPr/>
    </dgm:pt>
    <dgm:pt modelId="{17C31BFB-3652-4138-8C77-F02B6C5FA470}" type="pres">
      <dgm:prSet presAssocID="{D451B5B4-DEA7-413A-858E-A3720D1431E3}" presName="horFlow" presStyleCnt="0"/>
      <dgm:spPr/>
    </dgm:pt>
    <dgm:pt modelId="{B40A402D-8EF1-44EE-A858-2AB49DE00DD7}" type="pres">
      <dgm:prSet presAssocID="{D451B5B4-DEA7-413A-858E-A3720D1431E3}" presName="bigChev" presStyleLbl="node1" presStyleIdx="1" presStyleCnt="2" custLinFactNeighborX="-97670" custLinFactNeighborY="-2338"/>
      <dgm:spPr/>
      <dgm:t>
        <a:bodyPr/>
        <a:lstStyle/>
        <a:p>
          <a:endParaRPr lang="cs-CZ"/>
        </a:p>
      </dgm:t>
    </dgm:pt>
    <dgm:pt modelId="{4D1A8794-278B-4DA5-B168-FA5B9590DA50}" type="pres">
      <dgm:prSet presAssocID="{DED94465-C552-42FB-8D11-01B28CE77E3A}" presName="parTrans" presStyleCnt="0"/>
      <dgm:spPr/>
    </dgm:pt>
    <dgm:pt modelId="{C7B50EEF-8799-4BAB-B884-CCAC072E25E4}" type="pres">
      <dgm:prSet presAssocID="{E9F94F5C-FECA-4F10-B983-30AF92DD89A4}" presName="node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20C160-AF1D-4179-8954-4A00ADA8FB9A}" type="presOf" srcId="{396979E1-185C-4859-8442-57D21EC6F7FA}" destId="{BFBC6FD8-0309-4F11-866F-E9714A5C5AC4}" srcOrd="0" destOrd="0" presId="urn:microsoft.com/office/officeart/2005/8/layout/lProcess3"/>
    <dgm:cxn modelId="{AF82E3DC-4B5F-44F4-A1C1-210042B040BF}" type="presOf" srcId="{D451B5B4-DEA7-413A-858E-A3720D1431E3}" destId="{B40A402D-8EF1-44EE-A858-2AB49DE00DD7}" srcOrd="0" destOrd="0" presId="urn:microsoft.com/office/officeart/2005/8/layout/lProcess3"/>
    <dgm:cxn modelId="{51446815-8268-4515-B449-C0B3764FEB75}" srcId="{D451B5B4-DEA7-413A-858E-A3720D1431E3}" destId="{E9F94F5C-FECA-4F10-B983-30AF92DD89A4}" srcOrd="0" destOrd="0" parTransId="{DED94465-C552-42FB-8D11-01B28CE77E3A}" sibTransId="{8A2083C2-502C-4AD7-8623-24B55DDF82AC}"/>
    <dgm:cxn modelId="{7C6207BE-46C4-491B-8BC4-97373F76F74F}" type="presOf" srcId="{E9F94F5C-FECA-4F10-B983-30AF92DD89A4}" destId="{C7B50EEF-8799-4BAB-B884-CCAC072E25E4}" srcOrd="0" destOrd="0" presId="urn:microsoft.com/office/officeart/2005/8/layout/lProcess3"/>
    <dgm:cxn modelId="{DAFFB6BF-0DA4-4CF8-9A6F-1D9A4AB4AB65}" srcId="{DDAD7F03-2229-494F-844F-2F4004184E1C}" destId="{396979E1-185C-4859-8442-57D21EC6F7FA}" srcOrd="0" destOrd="0" parTransId="{AA7C3A49-9A89-461A-8F42-54B9177F6219}" sibTransId="{A4EE3B53-04AB-4EC6-A688-C75A940BF4E9}"/>
    <dgm:cxn modelId="{0093868C-F97C-4919-BB01-EBD870C9C7B0}" type="presOf" srcId="{31648EF6-E0BD-4E14-A67F-FB497D9FFC54}" destId="{9370ABAD-36D0-40B9-AE04-6689325A6DF2}" srcOrd="0" destOrd="0" presId="urn:microsoft.com/office/officeart/2005/8/layout/lProcess3"/>
    <dgm:cxn modelId="{66AA4138-2304-4C80-A9AB-C03A560562E2}" srcId="{396979E1-185C-4859-8442-57D21EC6F7FA}" destId="{31648EF6-E0BD-4E14-A67F-FB497D9FFC54}" srcOrd="0" destOrd="0" parTransId="{A3033C6B-E6AB-4EF3-A332-538F90D6F391}" sibTransId="{8580AEAB-D928-4F83-AB30-F6B659BDB907}"/>
    <dgm:cxn modelId="{65949951-AEA3-4D33-ADAC-3A9CCACC62EB}" srcId="{DDAD7F03-2229-494F-844F-2F4004184E1C}" destId="{D451B5B4-DEA7-413A-858E-A3720D1431E3}" srcOrd="1" destOrd="0" parTransId="{7203313A-E380-453B-91A1-2508C17BEFB5}" sibTransId="{26E34447-5527-494F-AC2E-E016E1CEE287}"/>
    <dgm:cxn modelId="{D0E67DA3-721B-47E7-99CB-8F862F616A6F}" type="presOf" srcId="{DDAD7F03-2229-494F-844F-2F4004184E1C}" destId="{4EA41FDE-3F5C-4361-ABD5-A978FAED7691}" srcOrd="0" destOrd="0" presId="urn:microsoft.com/office/officeart/2005/8/layout/lProcess3"/>
    <dgm:cxn modelId="{B9597B56-7C68-4C88-81D3-67AD9A4DA6AA}" type="presParOf" srcId="{4EA41FDE-3F5C-4361-ABD5-A978FAED7691}" destId="{201185D4-2CEC-4F37-8DC4-A60EB8AE53B5}" srcOrd="0" destOrd="0" presId="urn:microsoft.com/office/officeart/2005/8/layout/lProcess3"/>
    <dgm:cxn modelId="{2D1A8840-8C36-479C-B074-1E516DD23DA5}" type="presParOf" srcId="{201185D4-2CEC-4F37-8DC4-A60EB8AE53B5}" destId="{BFBC6FD8-0309-4F11-866F-E9714A5C5AC4}" srcOrd="0" destOrd="0" presId="urn:microsoft.com/office/officeart/2005/8/layout/lProcess3"/>
    <dgm:cxn modelId="{81A0294F-0838-4685-B54C-026A1A90C3B6}" type="presParOf" srcId="{201185D4-2CEC-4F37-8DC4-A60EB8AE53B5}" destId="{FD976DE9-5E21-43DB-A58C-D8FA93A47034}" srcOrd="1" destOrd="0" presId="urn:microsoft.com/office/officeart/2005/8/layout/lProcess3"/>
    <dgm:cxn modelId="{26FCA563-8073-4219-8B8B-6EE0DE448CBA}" type="presParOf" srcId="{201185D4-2CEC-4F37-8DC4-A60EB8AE53B5}" destId="{9370ABAD-36D0-40B9-AE04-6689325A6DF2}" srcOrd="2" destOrd="0" presId="urn:microsoft.com/office/officeart/2005/8/layout/lProcess3"/>
    <dgm:cxn modelId="{BA4EAD2A-D429-40B1-88E3-7FFE8AE310B9}" type="presParOf" srcId="{4EA41FDE-3F5C-4361-ABD5-A978FAED7691}" destId="{AF61E692-9912-4799-AE74-070FB0425308}" srcOrd="1" destOrd="0" presId="urn:microsoft.com/office/officeart/2005/8/layout/lProcess3"/>
    <dgm:cxn modelId="{307CB2C9-77C7-47DE-98EC-0A96665400A1}" type="presParOf" srcId="{4EA41FDE-3F5C-4361-ABD5-A978FAED7691}" destId="{17C31BFB-3652-4138-8C77-F02B6C5FA470}" srcOrd="2" destOrd="0" presId="urn:microsoft.com/office/officeart/2005/8/layout/lProcess3"/>
    <dgm:cxn modelId="{2669E6D8-23B7-48A2-99B9-8AFDB7DC2E45}" type="presParOf" srcId="{17C31BFB-3652-4138-8C77-F02B6C5FA470}" destId="{B40A402D-8EF1-44EE-A858-2AB49DE00DD7}" srcOrd="0" destOrd="0" presId="urn:microsoft.com/office/officeart/2005/8/layout/lProcess3"/>
    <dgm:cxn modelId="{CEDC0B1F-6A43-42A6-AF35-2A7CE31907DC}" type="presParOf" srcId="{17C31BFB-3652-4138-8C77-F02B6C5FA470}" destId="{4D1A8794-278B-4DA5-B168-FA5B9590DA50}" srcOrd="1" destOrd="0" presId="urn:microsoft.com/office/officeart/2005/8/layout/lProcess3"/>
    <dgm:cxn modelId="{0F2AF729-E125-403D-939F-4A8AE458BED8}" type="presParOf" srcId="{17C31BFB-3652-4138-8C77-F02B6C5FA470}" destId="{C7B50EEF-8799-4BAB-B884-CCAC072E25E4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teplota, teploměr, s jednotkou teploty           a teplotní stupnicí</a:t>
          </a:r>
          <a:endParaRPr lang="cs-CZ" sz="2900" kern="1200" dirty="0"/>
        </a:p>
      </dsp:txBody>
      <dsp:txXfrm>
        <a:off x="94411" y="94411"/>
        <a:ext cx="5907178" cy="1745188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je Mgr. Jindřiška Žaloudková</a:t>
          </a:r>
          <a:endParaRPr lang="cs-CZ" sz="2900" kern="1200" dirty="0"/>
        </a:p>
      </dsp:txBody>
      <dsp:txXfrm>
        <a:off x="94411" y="2168171"/>
        <a:ext cx="5907178" cy="1745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24312-6BCB-4431-BD4B-0D0E6FFA8D13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D5F1C-8AA2-4D08-A09A-C4F6876A17FC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venkovní		</a:t>
          </a:r>
          <a:endParaRPr lang="cs-CZ" sz="2300" kern="1200" dirty="0"/>
        </a:p>
      </dsp:txBody>
      <dsp:txXfrm>
        <a:off x="337944" y="40683"/>
        <a:ext cx="4200912" cy="612672"/>
      </dsp:txXfrm>
    </dsp:sp>
    <dsp:sp modelId="{9BF9879E-E4DF-4832-AF07-531DA88DA43B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C658F-ECB1-4076-A150-B9E2786FB6EF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pokojový		</a:t>
          </a:r>
          <a:endParaRPr lang="cs-CZ" sz="2300" kern="1200" dirty="0"/>
        </a:p>
      </dsp:txBody>
      <dsp:txXfrm>
        <a:off x="337944" y="1083963"/>
        <a:ext cx="4200912" cy="612672"/>
      </dsp:txXfrm>
    </dsp:sp>
    <dsp:sp modelId="{8441B3A6-675B-4FB7-A1B8-F4FD677DDF1B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1F273-C047-4426-A7A8-5B95EFFAB992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lékařský</a:t>
          </a:r>
          <a:endParaRPr lang="cs-CZ" sz="2300" kern="1200" dirty="0"/>
        </a:p>
      </dsp:txBody>
      <dsp:txXfrm>
        <a:off x="337944" y="2127244"/>
        <a:ext cx="4200912" cy="612672"/>
      </dsp:txXfrm>
    </dsp:sp>
    <dsp:sp modelId="{47E61E32-B184-4B30-BEFF-8B034DE18FD1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04AF7-60E3-4F18-B810-5ECFB2439E5E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elektronický - digitální</a:t>
          </a:r>
          <a:endParaRPr lang="cs-CZ" sz="2300" kern="1200" dirty="0"/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49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800125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VY_32_Inovace_3C_04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2538132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1686049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teplota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61048"/>
            <a:ext cx="6400800" cy="1512168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sz="4400" b="1" dirty="0" smtClean="0">
                <a:solidFill>
                  <a:srgbClr val="C00000"/>
                </a:solidFill>
                <a:latin typeface="Arial Black" pitchFamily="34" charset="0"/>
              </a:rPr>
              <a:t>ěřidlo = teploměr</a:t>
            </a:r>
            <a:endParaRPr lang="cs-CZ" sz="44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teploměr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7176014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106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14:reveal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teostanice.e-pocasi.cz/img/p/47-1651-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572" y="692696"/>
            <a:ext cx="596178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8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www.nunavut.cz/zbozi/101401_bi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-315415"/>
            <a:ext cx="7848872" cy="717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http://www.nunavut.cz/zbozi/101401_bi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92" y="-323739"/>
            <a:ext cx="7848872" cy="717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49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Rtuťový teplomě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7488832" cy="560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23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http://images.zbozi.cz/zbozi-images/4fed919ca180ddaf704600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903441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896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Teplotní stupnice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0058965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506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30366" y="2243017"/>
            <a:ext cx="5958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565400"/>
            <a:ext cx="8686800" cy="223361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600" dirty="0" smtClean="0"/>
              <a:t>Digitální lékařský teploměr</a:t>
            </a:r>
            <a:r>
              <a:rPr lang="it-IT" sz="2600" dirty="0" smtClean="0"/>
              <a:t>. </a:t>
            </a:r>
            <a:r>
              <a:rPr lang="it-IT" sz="2600" dirty="0"/>
              <a:t>In: [online]. [cit. 2013-04-07]. Dostupné z: http://www.zbozi.cz/vyrobek/teplomer-lekarsky-digitalni/</a:t>
            </a:r>
            <a:endParaRPr lang="cs-CZ" sz="2600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600" dirty="0" smtClean="0"/>
              <a:t>Obrázky z otevřené galerie Microsoft Office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71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285</TotalTime>
  <Words>121</Words>
  <Application>Microsoft Office PowerPoint</Application>
  <PresentationFormat>Předvádění na obrazovce (4:3)</PresentationFormat>
  <Paragraphs>29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teplota</vt:lpstr>
      <vt:lpstr>teploměr</vt:lpstr>
      <vt:lpstr>Prezentace aplikace PowerPoint</vt:lpstr>
      <vt:lpstr>Prezentace aplikace PowerPoint</vt:lpstr>
      <vt:lpstr>Prezentace aplikace PowerPoint</vt:lpstr>
      <vt:lpstr>Prezentace aplikace PowerPoint</vt:lpstr>
      <vt:lpstr>Jednotky</vt:lpstr>
      <vt:lpstr>Teplotní stupnice</vt:lpstr>
      <vt:lpstr>PoužitÉ  ZDROJE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27</cp:revision>
  <dcterms:created xsi:type="dcterms:W3CDTF">2012-10-22T13:57:03Z</dcterms:created>
  <dcterms:modified xsi:type="dcterms:W3CDTF">2013-05-18T10:52:08Z</dcterms:modified>
</cp:coreProperties>
</file>