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sldIdLst>
    <p:sldId id="265" r:id="rId2"/>
    <p:sldId id="264" r:id="rId3"/>
    <p:sldId id="256" r:id="rId4"/>
    <p:sldId id="260" r:id="rId5"/>
    <p:sldId id="25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87535" autoAdjust="0"/>
  </p:normalViewPr>
  <p:slideViewPr>
    <p:cSldViewPr>
      <p:cViewPr>
        <p:scale>
          <a:sx n="80" d="100"/>
          <a:sy n="80" d="100"/>
        </p:scale>
        <p:origin x="-18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s pojmem síla, siloměrem a jednotkou síly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D420D3-F31F-4AE5-80A3-BD559DE7AE0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B18C42-41F2-4735-9187-3484A8A58C73}">
      <dgm:prSet phldrT="[Text]"/>
      <dgm:spPr/>
      <dgm:t>
        <a:bodyPr/>
        <a:lstStyle/>
        <a:p>
          <a:pPr algn="ctr"/>
          <a:r>
            <a:rPr lang="cs-CZ" dirty="0" smtClean="0"/>
            <a:t>NEWTON  (značka  N )</a:t>
          </a:r>
          <a:endParaRPr lang="cs-CZ" dirty="0"/>
        </a:p>
      </dgm:t>
    </dgm:pt>
    <dgm:pt modelId="{FF3C7071-2DE6-450D-AD3F-837197A5B5F1}" type="parTrans" cxnId="{87553859-ED73-47E6-91F7-1994D4517B8F}">
      <dgm:prSet/>
      <dgm:spPr/>
      <dgm:t>
        <a:bodyPr/>
        <a:lstStyle/>
        <a:p>
          <a:endParaRPr lang="cs-CZ"/>
        </a:p>
      </dgm:t>
    </dgm:pt>
    <dgm:pt modelId="{673D4C53-821F-4046-A4BA-61AA81C850B2}" type="sibTrans" cxnId="{87553859-ED73-47E6-91F7-1994D4517B8F}">
      <dgm:prSet/>
      <dgm:spPr/>
      <dgm:t>
        <a:bodyPr/>
        <a:lstStyle/>
        <a:p>
          <a:endParaRPr lang="cs-CZ"/>
        </a:p>
      </dgm:t>
    </dgm:pt>
    <dgm:pt modelId="{6A494AC4-0F39-46D2-94D9-CFBB4ABBAD29}" type="pres">
      <dgm:prSet presAssocID="{54D420D3-F31F-4AE5-80A3-BD559DE7AE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478C59-2CE6-434F-A892-D0B84190ADF7}" type="pres">
      <dgm:prSet presAssocID="{06B18C42-41F2-4735-9187-3484A8A58C73}" presName="parentLin" presStyleCnt="0"/>
      <dgm:spPr/>
    </dgm:pt>
    <dgm:pt modelId="{A4C56456-C9BE-43EB-A92F-BF7AB4120D4B}" type="pres">
      <dgm:prSet presAssocID="{06B18C42-41F2-4735-9187-3484A8A58C73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5F21F245-577A-4805-B522-39CB04228942}" type="pres">
      <dgm:prSet presAssocID="{06B18C42-41F2-4735-9187-3484A8A58C73}" presName="parentText" presStyleLbl="node1" presStyleIdx="0" presStyleCnt="1" custScaleX="142857" custLinFactNeighborX="-752" custLinFactNeighborY="-296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8940C2-FB34-4DD1-9D90-B5A43035FE10}" type="pres">
      <dgm:prSet presAssocID="{06B18C42-41F2-4735-9187-3484A8A58C73}" presName="negativeSpace" presStyleCnt="0"/>
      <dgm:spPr/>
    </dgm:pt>
    <dgm:pt modelId="{6330AE51-12FB-4CBD-A811-D57D447D887A}" type="pres">
      <dgm:prSet presAssocID="{06B18C42-41F2-4735-9187-3484A8A58C73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3658DB2C-A297-41D3-B7B3-16A894948A36}" type="presOf" srcId="{06B18C42-41F2-4735-9187-3484A8A58C73}" destId="{A4C56456-C9BE-43EB-A92F-BF7AB4120D4B}" srcOrd="0" destOrd="0" presId="urn:microsoft.com/office/officeart/2005/8/layout/list1"/>
    <dgm:cxn modelId="{87553859-ED73-47E6-91F7-1994D4517B8F}" srcId="{54D420D3-F31F-4AE5-80A3-BD559DE7AE0E}" destId="{06B18C42-41F2-4735-9187-3484A8A58C73}" srcOrd="0" destOrd="0" parTransId="{FF3C7071-2DE6-450D-AD3F-837197A5B5F1}" sibTransId="{673D4C53-821F-4046-A4BA-61AA81C850B2}"/>
    <dgm:cxn modelId="{CAA86538-23F2-47F7-BDCE-3792E963423E}" type="presOf" srcId="{06B18C42-41F2-4735-9187-3484A8A58C73}" destId="{5F21F245-577A-4805-B522-39CB04228942}" srcOrd="1" destOrd="0" presId="urn:microsoft.com/office/officeart/2005/8/layout/list1"/>
    <dgm:cxn modelId="{D501E04E-4240-4E09-BB97-64B374AABA85}" type="presOf" srcId="{54D420D3-F31F-4AE5-80A3-BD559DE7AE0E}" destId="{6A494AC4-0F39-46D2-94D9-CFBB4ABBAD29}" srcOrd="0" destOrd="0" presId="urn:microsoft.com/office/officeart/2005/8/layout/list1"/>
    <dgm:cxn modelId="{1CAF987B-B661-48A0-9275-661A2F7B5E78}" type="presParOf" srcId="{6A494AC4-0F39-46D2-94D9-CFBB4ABBAD29}" destId="{5B478C59-2CE6-434F-A892-D0B84190ADF7}" srcOrd="0" destOrd="0" presId="urn:microsoft.com/office/officeart/2005/8/layout/list1"/>
    <dgm:cxn modelId="{078D0D4A-22A1-4A6E-A475-75EB8C71C4D3}" type="presParOf" srcId="{5B478C59-2CE6-434F-A892-D0B84190ADF7}" destId="{A4C56456-C9BE-43EB-A92F-BF7AB4120D4B}" srcOrd="0" destOrd="0" presId="urn:microsoft.com/office/officeart/2005/8/layout/list1"/>
    <dgm:cxn modelId="{3E60B166-D9D5-402B-A708-E633187EA756}" type="presParOf" srcId="{5B478C59-2CE6-434F-A892-D0B84190ADF7}" destId="{5F21F245-577A-4805-B522-39CB04228942}" srcOrd="1" destOrd="0" presId="urn:microsoft.com/office/officeart/2005/8/layout/list1"/>
    <dgm:cxn modelId="{21A7D5F1-5C89-492A-AF95-3EC005273568}" type="presParOf" srcId="{6A494AC4-0F39-46D2-94D9-CFBB4ABBAD29}" destId="{198940C2-FB34-4DD1-9D90-B5A43035FE10}" srcOrd="1" destOrd="0" presId="urn:microsoft.com/office/officeart/2005/8/layout/list1"/>
    <dgm:cxn modelId="{AF114645-009E-4A08-9CDE-0D4CDD7EA462}" type="presParOf" srcId="{6A494AC4-0F39-46D2-94D9-CFBB4ABBAD29}" destId="{6330AE51-12FB-4CBD-A811-D57D447D887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463389"/>
          <a:ext cx="6096000" cy="1526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Prezentace seznamuje žáky čtvrtého a pátého ročníku s pojmem síla, siloměrem a jednotkou síly</a:t>
          </a:r>
          <a:endParaRPr lang="cs-CZ" sz="2900" kern="1200" dirty="0"/>
        </a:p>
      </dsp:txBody>
      <dsp:txXfrm>
        <a:off x="74535" y="537924"/>
        <a:ext cx="5946930" cy="1377780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096000" cy="1526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Autorem materiálu a všech jeho částí, není-li uvedeno jinak,              je Mgr. Jindřiška Žaloudková</a:t>
          </a:r>
          <a:endParaRPr lang="cs-CZ" sz="2900" kern="1200" dirty="0"/>
        </a:p>
      </dsp:txBody>
      <dsp:txXfrm>
        <a:off x="74535" y="2148295"/>
        <a:ext cx="5946930" cy="1377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0AE51-12FB-4CBD-A811-D57D447D887A}">
      <dsp:nvSpPr>
        <dsp:cNvPr id="0" name=""/>
        <dsp:cNvSpPr/>
      </dsp:nvSpPr>
      <dsp:spPr>
        <a:xfrm>
          <a:off x="0" y="1739679"/>
          <a:ext cx="6096000" cy="141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1F245-577A-4805-B522-39CB04228942}">
      <dsp:nvSpPr>
        <dsp:cNvPr id="0" name=""/>
        <dsp:cNvSpPr/>
      </dsp:nvSpPr>
      <dsp:spPr>
        <a:xfrm>
          <a:off x="288032" y="864104"/>
          <a:ext cx="5804291" cy="165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NEWTON  (značka  N )</a:t>
          </a:r>
          <a:endParaRPr lang="cs-CZ" sz="5600" kern="1200" dirty="0"/>
        </a:p>
      </dsp:txBody>
      <dsp:txXfrm>
        <a:off x="368731" y="944803"/>
        <a:ext cx="5642893" cy="1491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4/45/Silom%C4%9Br_25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435392"/>
              </p:ext>
            </p:extLst>
          </p:nvPr>
        </p:nvGraphicFramePr>
        <p:xfrm>
          <a:off x="611560" y="2420888"/>
          <a:ext cx="7704856" cy="3021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VY_32_Inovace_3C_05</a:t>
                      </a: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0355959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772400" cy="1686049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síla</a:t>
            </a:r>
            <a:endParaRPr lang="cs-CZ" sz="88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789040"/>
            <a:ext cx="6976864" cy="1752600"/>
          </a:xfrm>
        </p:spPr>
        <p:txBody>
          <a:bodyPr>
            <a:normAutofit/>
          </a:bodyPr>
          <a:lstStyle/>
          <a:p>
            <a:r>
              <a:rPr lang="cs-CZ" sz="5400" b="1" dirty="0">
                <a:solidFill>
                  <a:srgbClr val="C00000"/>
                </a:solidFill>
                <a:latin typeface="Arial Black" pitchFamily="34" charset="0"/>
              </a:rPr>
              <a:t>m</a:t>
            </a:r>
            <a:r>
              <a:rPr lang="cs-CZ" sz="5400" b="1" dirty="0" smtClean="0">
                <a:solidFill>
                  <a:srgbClr val="C00000"/>
                </a:solidFill>
                <a:latin typeface="Arial Black" pitchFamily="34" charset="0"/>
              </a:rPr>
              <a:t>ěřidlo = siloměr</a:t>
            </a:r>
            <a:endParaRPr lang="cs-CZ" sz="54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56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iloměr 25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427" y="188640"/>
            <a:ext cx="1296144" cy="598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68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686800" cy="838200"/>
          </a:xfrm>
        </p:spPr>
        <p:txBody>
          <a:bodyPr/>
          <a:lstStyle/>
          <a:p>
            <a:r>
              <a:rPr lang="cs-CZ" dirty="0" smtClean="0"/>
              <a:t>Jednotka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0571333"/>
              </p:ext>
            </p:extLst>
          </p:nvPr>
        </p:nvGraphicFramePr>
        <p:xfrm>
          <a:off x="1043608" y="134076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896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PoužitÉ</a:t>
            </a:r>
            <a:r>
              <a:rPr lang="cs-CZ" dirty="0" smtClean="0"/>
              <a:t>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686800" cy="223487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Siloměr.</a:t>
            </a:r>
            <a:r>
              <a:rPr lang="it-IT" sz="2400" dirty="0"/>
              <a:t> In: [online]. [cit. 2013-04-07]. Dostupné </a:t>
            </a:r>
            <a:r>
              <a:rPr lang="it-IT" sz="2400" dirty="0" smtClean="0"/>
              <a:t>z:</a:t>
            </a:r>
            <a:r>
              <a:rPr lang="cs-CZ" sz="2400"/>
              <a:t> </a:t>
            </a:r>
            <a:r>
              <a:rPr lang="cs-CZ" sz="2400" smtClean="0"/>
              <a:t>http</a:t>
            </a:r>
            <a:r>
              <a:rPr lang="cs-CZ" sz="2400" dirty="0"/>
              <a:t>://cs.wikipedia.org/wiki/Soubor:Silom%C4%9Br_25.png</a:t>
            </a:r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190</TotalTime>
  <Words>92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ANOTACE</vt:lpstr>
      <vt:lpstr>síla</vt:lpstr>
      <vt:lpstr>Prezentace aplikace PowerPoint</vt:lpstr>
      <vt:lpstr>Jednotka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22</cp:revision>
  <dcterms:created xsi:type="dcterms:W3CDTF">2012-10-22T13:57:03Z</dcterms:created>
  <dcterms:modified xsi:type="dcterms:W3CDTF">2013-05-18T10:52:36Z</dcterms:modified>
</cp:coreProperties>
</file>