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4" r:id="rId1"/>
  </p:sldMasterIdLst>
  <p:notesMasterIdLst>
    <p:notesMasterId r:id="rId12"/>
  </p:notesMasterIdLst>
  <p:sldIdLst>
    <p:sldId id="265" r:id="rId2"/>
    <p:sldId id="264" r:id="rId3"/>
    <p:sldId id="256" r:id="rId4"/>
    <p:sldId id="267" r:id="rId5"/>
    <p:sldId id="268" r:id="rId6"/>
    <p:sldId id="269" r:id="rId7"/>
    <p:sldId id="270" r:id="rId8"/>
    <p:sldId id="271" r:id="rId9"/>
    <p:sldId id="272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A923052-C367-46CD-8A85-0D6860C72429}">
          <p14:sldIdLst>
            <p14:sldId id="265"/>
            <p14:sldId id="264"/>
            <p14:sldId id="256"/>
          </p14:sldIdLst>
        </p14:section>
        <p14:section name="Oddíl bez názvu" id="{B10FDB52-C3FF-4C6C-B04B-07CFEB260890}">
          <p14:sldIdLst>
            <p14:sldId id="267"/>
            <p14:sldId id="268"/>
            <p14:sldId id="269"/>
            <p14:sldId id="270"/>
            <p14:sldId id="271"/>
            <p14:sldId id="272"/>
            <p14:sldId id="266"/>
          </p14:sldIdLst>
        </p14:section>
        <p14:section name="Oddíl bez názvu" id="{28549366-B687-4680-B051-2A16DFD3557B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8" autoAdjust="0"/>
    <p:restoredTop sz="87535" autoAdjust="0"/>
  </p:normalViewPr>
  <p:slideViewPr>
    <p:cSldViewPr>
      <p:cViewPr varScale="1">
        <p:scale>
          <a:sx n="41" d="100"/>
          <a:sy n="41" d="100"/>
        </p:scale>
        <p:origin x="-131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ED2546-940C-4D1C-A1AE-62AE02AEA65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A50BEE5-05EB-4BB4-B7B7-BBD8D6EE29E1}">
      <dgm:prSet phldrT="[Text]"/>
      <dgm:spPr/>
      <dgm:t>
        <a:bodyPr/>
        <a:lstStyle/>
        <a:p>
          <a:pPr algn="ctr"/>
          <a:r>
            <a:rPr lang="cs-CZ" dirty="0" smtClean="0"/>
            <a:t>Prezentace seznamuje žáky čtvrtého a pátého ročníku                 s pojmy přírodniny a lidské výtvory</a:t>
          </a:r>
          <a:endParaRPr lang="cs-CZ" dirty="0"/>
        </a:p>
      </dgm:t>
    </dgm:pt>
    <dgm:pt modelId="{DD8ABEFF-4A59-412C-A6DD-2B967D461304}" type="parTrans" cxnId="{B9CB9690-BB77-469B-833D-C270EF72C484}">
      <dgm:prSet/>
      <dgm:spPr/>
      <dgm:t>
        <a:bodyPr/>
        <a:lstStyle/>
        <a:p>
          <a:endParaRPr lang="cs-CZ"/>
        </a:p>
      </dgm:t>
    </dgm:pt>
    <dgm:pt modelId="{E139CD34-2A64-4E8C-8A4F-F5D1F4F1B656}" type="sibTrans" cxnId="{B9CB9690-BB77-469B-833D-C270EF72C484}">
      <dgm:prSet/>
      <dgm:spPr/>
      <dgm:t>
        <a:bodyPr/>
        <a:lstStyle/>
        <a:p>
          <a:endParaRPr lang="cs-CZ"/>
        </a:p>
      </dgm:t>
    </dgm:pt>
    <dgm:pt modelId="{0C71EF82-B613-4128-88A6-03C003346123}">
      <dgm:prSet phldrT="[Text]"/>
      <dgm:spPr/>
      <dgm:t>
        <a:bodyPr/>
        <a:lstStyle/>
        <a:p>
          <a:pPr algn="ctr"/>
          <a:r>
            <a:rPr lang="cs-CZ" dirty="0" smtClean="0"/>
            <a:t>Autorem materiálu a všech jeho částí, není-li uvedeno jinak,              je Mgr. Jindřiška Žaloudková</a:t>
          </a:r>
          <a:endParaRPr lang="cs-CZ" dirty="0"/>
        </a:p>
      </dgm:t>
    </dgm:pt>
    <dgm:pt modelId="{A3A4F287-5DCF-43EF-9994-897EDA2CA055}" type="parTrans" cxnId="{3308E130-E0A0-4C39-A854-0991F5EBC945}">
      <dgm:prSet/>
      <dgm:spPr/>
      <dgm:t>
        <a:bodyPr/>
        <a:lstStyle/>
        <a:p>
          <a:endParaRPr lang="cs-CZ"/>
        </a:p>
      </dgm:t>
    </dgm:pt>
    <dgm:pt modelId="{C778BC61-AFA4-448D-9B19-FE2F8E33DE10}" type="sibTrans" cxnId="{3308E130-E0A0-4C39-A854-0991F5EBC945}">
      <dgm:prSet/>
      <dgm:spPr/>
      <dgm:t>
        <a:bodyPr/>
        <a:lstStyle/>
        <a:p>
          <a:endParaRPr lang="cs-CZ"/>
        </a:p>
      </dgm:t>
    </dgm:pt>
    <dgm:pt modelId="{8C38896C-7787-4D43-8FD6-A65E98D9E892}" type="pres">
      <dgm:prSet presAssocID="{D7ED2546-940C-4D1C-A1AE-62AE02AEA65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86AC8BF-2016-46D1-9D8A-EA5D17863D22}" type="pres">
      <dgm:prSet presAssocID="{BA50BEE5-05EB-4BB4-B7B7-BBD8D6EE29E1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17F3C3-5E00-4C64-9C5A-BF9CB60DFCF1}" type="pres">
      <dgm:prSet presAssocID="{E139CD34-2A64-4E8C-8A4F-F5D1F4F1B656}" presName="spacer" presStyleCnt="0"/>
      <dgm:spPr/>
    </dgm:pt>
    <dgm:pt modelId="{09C6E0FD-0FFA-4307-944D-B6DCC970755E}" type="pres">
      <dgm:prSet presAssocID="{0C71EF82-B613-4128-88A6-03C003346123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08E130-E0A0-4C39-A854-0991F5EBC945}" srcId="{D7ED2546-940C-4D1C-A1AE-62AE02AEA655}" destId="{0C71EF82-B613-4128-88A6-03C003346123}" srcOrd="1" destOrd="0" parTransId="{A3A4F287-5DCF-43EF-9994-897EDA2CA055}" sibTransId="{C778BC61-AFA4-448D-9B19-FE2F8E33DE10}"/>
    <dgm:cxn modelId="{B6A23CF2-76D4-4C83-95CA-E6209E36F2E4}" type="presOf" srcId="{0C71EF82-B613-4128-88A6-03C003346123}" destId="{09C6E0FD-0FFA-4307-944D-B6DCC970755E}" srcOrd="0" destOrd="0" presId="urn:microsoft.com/office/officeart/2005/8/layout/vList2"/>
    <dgm:cxn modelId="{5BCB99B0-69F9-4FF9-A63B-15F4860BFC5C}" type="presOf" srcId="{BA50BEE5-05EB-4BB4-B7B7-BBD8D6EE29E1}" destId="{886AC8BF-2016-46D1-9D8A-EA5D17863D22}" srcOrd="0" destOrd="0" presId="urn:microsoft.com/office/officeart/2005/8/layout/vList2"/>
    <dgm:cxn modelId="{B9CB9690-BB77-469B-833D-C270EF72C484}" srcId="{D7ED2546-940C-4D1C-A1AE-62AE02AEA655}" destId="{BA50BEE5-05EB-4BB4-B7B7-BBD8D6EE29E1}" srcOrd="0" destOrd="0" parTransId="{DD8ABEFF-4A59-412C-A6DD-2B967D461304}" sibTransId="{E139CD34-2A64-4E8C-8A4F-F5D1F4F1B656}"/>
    <dgm:cxn modelId="{EBE7C790-ADE3-4AEF-9150-3FF1001F475B}" type="presOf" srcId="{D7ED2546-940C-4D1C-A1AE-62AE02AEA655}" destId="{8C38896C-7787-4D43-8FD6-A65E98D9E892}" srcOrd="0" destOrd="0" presId="urn:microsoft.com/office/officeart/2005/8/layout/vList2"/>
    <dgm:cxn modelId="{5D53337C-F5A9-4037-9C17-86260723D45C}" type="presParOf" srcId="{8C38896C-7787-4D43-8FD6-A65E98D9E892}" destId="{886AC8BF-2016-46D1-9D8A-EA5D17863D22}" srcOrd="0" destOrd="0" presId="urn:microsoft.com/office/officeart/2005/8/layout/vList2"/>
    <dgm:cxn modelId="{B765AC11-2C05-4394-8B01-111CD0F8AD93}" type="presParOf" srcId="{8C38896C-7787-4D43-8FD6-A65E98D9E892}" destId="{4917F3C3-5E00-4C64-9C5A-BF9CB60DFCF1}" srcOrd="1" destOrd="0" presId="urn:microsoft.com/office/officeart/2005/8/layout/vList2"/>
    <dgm:cxn modelId="{E89FB9B2-154C-4257-A020-ADF5DA6A7C4A}" type="presParOf" srcId="{8C38896C-7787-4D43-8FD6-A65E98D9E892}" destId="{09C6E0FD-0FFA-4307-944D-B6DCC970755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623AC87-95F9-4F7A-9CA0-805F6DB7B561}" type="doc">
      <dgm:prSet loTypeId="urn:microsoft.com/office/officeart/2011/layout/Picture Fram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738B0B9-4DCD-44D1-ADB5-9AB9F62A31FC}">
      <dgm:prSet phldrT="[Text]"/>
      <dgm:spPr/>
      <dgm:t>
        <a:bodyPr/>
        <a:lstStyle/>
        <a:p>
          <a:r>
            <a:rPr lang="cs-CZ" dirty="0" smtClean="0"/>
            <a:t>stůl</a:t>
          </a:r>
          <a:endParaRPr lang="cs-CZ" dirty="0"/>
        </a:p>
      </dgm:t>
    </dgm:pt>
    <dgm:pt modelId="{BC759720-FD54-4096-9E43-CDE05F6C84BB}" type="parTrans" cxnId="{10651A28-0369-4D2A-A4DD-43E68467A995}">
      <dgm:prSet/>
      <dgm:spPr/>
      <dgm:t>
        <a:bodyPr/>
        <a:lstStyle/>
        <a:p>
          <a:endParaRPr lang="cs-CZ"/>
        </a:p>
      </dgm:t>
    </dgm:pt>
    <dgm:pt modelId="{7A4BBF6E-D70D-434C-ACB0-5F2DFDAE78A5}" type="sibTrans" cxnId="{10651A28-0369-4D2A-A4DD-43E68467A995}">
      <dgm:prSet/>
      <dgm:spPr/>
      <dgm:t>
        <a:bodyPr/>
        <a:lstStyle/>
        <a:p>
          <a:endParaRPr lang="cs-CZ"/>
        </a:p>
      </dgm:t>
    </dgm:pt>
    <dgm:pt modelId="{522D3FC0-7454-4D21-A936-A9E703FB415D}">
      <dgm:prSet phldrT="[Text]"/>
      <dgm:spPr/>
      <dgm:t>
        <a:bodyPr/>
        <a:lstStyle/>
        <a:p>
          <a:r>
            <a:rPr lang="cs-CZ" dirty="0" smtClean="0"/>
            <a:t>automobil</a:t>
          </a:r>
          <a:endParaRPr lang="cs-CZ" dirty="0"/>
        </a:p>
      </dgm:t>
    </dgm:pt>
    <dgm:pt modelId="{255BAB16-146C-438F-849B-1C16458E4CB3}" type="parTrans" cxnId="{FC08545C-265A-4496-B105-085ABE2F7424}">
      <dgm:prSet/>
      <dgm:spPr/>
      <dgm:t>
        <a:bodyPr/>
        <a:lstStyle/>
        <a:p>
          <a:endParaRPr lang="cs-CZ"/>
        </a:p>
      </dgm:t>
    </dgm:pt>
    <dgm:pt modelId="{B19C9417-8538-42F7-8630-7A6EDD8B13DC}" type="sibTrans" cxnId="{FC08545C-265A-4496-B105-085ABE2F7424}">
      <dgm:prSet/>
      <dgm:spPr/>
      <dgm:t>
        <a:bodyPr/>
        <a:lstStyle/>
        <a:p>
          <a:endParaRPr lang="cs-CZ"/>
        </a:p>
      </dgm:t>
    </dgm:pt>
    <dgm:pt modelId="{A696D4A4-CCCA-47E2-A550-C7FF92480726}">
      <dgm:prSet phldrT="[Text]"/>
      <dgm:spPr/>
      <dgm:t>
        <a:bodyPr/>
        <a:lstStyle/>
        <a:p>
          <a:r>
            <a:rPr lang="cs-CZ" dirty="0" smtClean="0"/>
            <a:t>kniha</a:t>
          </a:r>
          <a:endParaRPr lang="cs-CZ" dirty="0"/>
        </a:p>
      </dgm:t>
    </dgm:pt>
    <dgm:pt modelId="{6DFC95DA-5133-424B-8FAE-206CF5195D78}" type="parTrans" cxnId="{8F84FB61-0D13-4EF2-8039-D8F321FF6560}">
      <dgm:prSet/>
      <dgm:spPr/>
      <dgm:t>
        <a:bodyPr/>
        <a:lstStyle/>
        <a:p>
          <a:endParaRPr lang="cs-CZ"/>
        </a:p>
      </dgm:t>
    </dgm:pt>
    <dgm:pt modelId="{D3430EE1-9A5E-4149-9F6B-A592F0DB71D2}" type="sibTrans" cxnId="{8F84FB61-0D13-4EF2-8039-D8F321FF6560}">
      <dgm:prSet/>
      <dgm:spPr/>
      <dgm:t>
        <a:bodyPr/>
        <a:lstStyle/>
        <a:p>
          <a:endParaRPr lang="cs-CZ"/>
        </a:p>
      </dgm:t>
    </dgm:pt>
    <dgm:pt modelId="{27D2192A-798A-4B62-A068-5BFBA082A3B6}" type="pres">
      <dgm:prSet presAssocID="{1623AC87-95F9-4F7A-9CA0-805F6DB7B561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B79A4AE5-4837-4DD0-AD4A-B87B6FBEA26A}" type="pres">
      <dgm:prSet presAssocID="{6738B0B9-4DCD-44D1-ADB5-9AB9F62A31FC}" presName="composite" presStyleCnt="0"/>
      <dgm:spPr/>
    </dgm:pt>
    <dgm:pt modelId="{5C544124-177E-4899-B2C0-6D15271F1E7D}" type="pres">
      <dgm:prSet presAssocID="{6738B0B9-4DCD-44D1-ADB5-9AB9F62A31FC}" presName="ParentText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B855DA-65FC-43D8-AA5F-0E56077B9C42}" type="pres">
      <dgm:prSet presAssocID="{6738B0B9-4DCD-44D1-ADB5-9AB9F62A31FC}" presName="Accent1" presStyleLbl="parChTrans1D1" presStyleIdx="0" presStyleCnt="3"/>
      <dgm:spPr/>
    </dgm:pt>
    <dgm:pt modelId="{247FA52B-7432-4D3A-A490-0706E8764A18}" type="pres">
      <dgm:prSet presAssocID="{6738B0B9-4DCD-44D1-ADB5-9AB9F62A31FC}" presName="Image" presStyleLbl="alignImgPlace1" presStyleIdx="0" presStyleCnt="3"/>
      <dgm:spPr/>
    </dgm:pt>
    <dgm:pt modelId="{626841D9-8C97-4A65-AECD-AFD2961527FB}" type="pres">
      <dgm:prSet presAssocID="{7A4BBF6E-D70D-434C-ACB0-5F2DFDAE78A5}" presName="sibTrans" presStyleCnt="0"/>
      <dgm:spPr/>
    </dgm:pt>
    <dgm:pt modelId="{F3452C53-27B7-49EE-86D0-61F3DDEFAAAA}" type="pres">
      <dgm:prSet presAssocID="{522D3FC0-7454-4D21-A936-A9E703FB415D}" presName="composite" presStyleCnt="0"/>
      <dgm:spPr/>
    </dgm:pt>
    <dgm:pt modelId="{3263219D-5CDA-45E3-954C-7F916C2FD02C}" type="pres">
      <dgm:prSet presAssocID="{522D3FC0-7454-4D21-A936-A9E703FB415D}" presName="ParentText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DAC3A0-D9E0-4D4C-A399-140357F9D2A6}" type="pres">
      <dgm:prSet presAssocID="{522D3FC0-7454-4D21-A936-A9E703FB415D}" presName="Accent1" presStyleLbl="parChTrans1D1" presStyleIdx="1" presStyleCnt="3"/>
      <dgm:spPr/>
    </dgm:pt>
    <dgm:pt modelId="{21773911-E256-4C0F-A40F-890DAB4200CD}" type="pres">
      <dgm:prSet presAssocID="{522D3FC0-7454-4D21-A936-A9E703FB415D}" presName="Image" presStyleLbl="alignImgPlace1" presStyleIdx="1" presStyleCnt="3"/>
      <dgm:spPr/>
    </dgm:pt>
    <dgm:pt modelId="{C4523719-399E-4538-8696-9A58573814C4}" type="pres">
      <dgm:prSet presAssocID="{B19C9417-8538-42F7-8630-7A6EDD8B13DC}" presName="sibTrans" presStyleCnt="0"/>
      <dgm:spPr/>
    </dgm:pt>
    <dgm:pt modelId="{E367CD5A-E806-4F20-A107-608C0207B02F}" type="pres">
      <dgm:prSet presAssocID="{A696D4A4-CCCA-47E2-A550-C7FF92480726}" presName="composite" presStyleCnt="0"/>
      <dgm:spPr/>
    </dgm:pt>
    <dgm:pt modelId="{6A64F8B1-FFCA-43BA-9D25-F1CDE20304FA}" type="pres">
      <dgm:prSet presAssocID="{A696D4A4-CCCA-47E2-A550-C7FF92480726}" presName="ParentText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EBD939-0C1B-40D8-BD01-C97E9DC742C3}" type="pres">
      <dgm:prSet presAssocID="{A696D4A4-CCCA-47E2-A550-C7FF92480726}" presName="Accent1" presStyleLbl="parChTrans1D1" presStyleIdx="2" presStyleCnt="3"/>
      <dgm:spPr/>
    </dgm:pt>
    <dgm:pt modelId="{172B336B-44E5-464A-BF4B-C36248544CAE}" type="pres">
      <dgm:prSet presAssocID="{A696D4A4-CCCA-47E2-A550-C7FF92480726}" presName="Image" presStyleLbl="alignImgPlace1" presStyleIdx="2" presStyleCnt="3"/>
      <dgm:spPr/>
    </dgm:pt>
  </dgm:ptLst>
  <dgm:cxnLst>
    <dgm:cxn modelId="{FC08545C-265A-4496-B105-085ABE2F7424}" srcId="{1623AC87-95F9-4F7A-9CA0-805F6DB7B561}" destId="{522D3FC0-7454-4D21-A936-A9E703FB415D}" srcOrd="1" destOrd="0" parTransId="{255BAB16-146C-438F-849B-1C16458E4CB3}" sibTransId="{B19C9417-8538-42F7-8630-7A6EDD8B13DC}"/>
    <dgm:cxn modelId="{BD922FD2-ECE3-4D82-A0D9-AB75D038B505}" type="presOf" srcId="{6738B0B9-4DCD-44D1-ADB5-9AB9F62A31FC}" destId="{5C544124-177E-4899-B2C0-6D15271F1E7D}" srcOrd="0" destOrd="0" presId="urn:microsoft.com/office/officeart/2011/layout/Picture Frame"/>
    <dgm:cxn modelId="{10651A28-0369-4D2A-A4DD-43E68467A995}" srcId="{1623AC87-95F9-4F7A-9CA0-805F6DB7B561}" destId="{6738B0B9-4DCD-44D1-ADB5-9AB9F62A31FC}" srcOrd="0" destOrd="0" parTransId="{BC759720-FD54-4096-9E43-CDE05F6C84BB}" sibTransId="{7A4BBF6E-D70D-434C-ACB0-5F2DFDAE78A5}"/>
    <dgm:cxn modelId="{8F84FB61-0D13-4EF2-8039-D8F321FF6560}" srcId="{1623AC87-95F9-4F7A-9CA0-805F6DB7B561}" destId="{A696D4A4-CCCA-47E2-A550-C7FF92480726}" srcOrd="2" destOrd="0" parTransId="{6DFC95DA-5133-424B-8FAE-206CF5195D78}" sibTransId="{D3430EE1-9A5E-4149-9F6B-A592F0DB71D2}"/>
    <dgm:cxn modelId="{33C0CEC3-99F9-42EF-82E0-76A9794C4DC3}" type="presOf" srcId="{A696D4A4-CCCA-47E2-A550-C7FF92480726}" destId="{6A64F8B1-FFCA-43BA-9D25-F1CDE20304FA}" srcOrd="0" destOrd="0" presId="urn:microsoft.com/office/officeart/2011/layout/Picture Frame"/>
    <dgm:cxn modelId="{C0BBF9F6-8132-49F0-B0D2-ABB490B38058}" type="presOf" srcId="{1623AC87-95F9-4F7A-9CA0-805F6DB7B561}" destId="{27D2192A-798A-4B62-A068-5BFBA082A3B6}" srcOrd="0" destOrd="0" presId="urn:microsoft.com/office/officeart/2011/layout/Picture Frame"/>
    <dgm:cxn modelId="{58D6B7A9-44E4-41A7-AE9F-5B5F99889DCB}" type="presOf" srcId="{522D3FC0-7454-4D21-A936-A9E703FB415D}" destId="{3263219D-5CDA-45E3-954C-7F916C2FD02C}" srcOrd="0" destOrd="0" presId="urn:microsoft.com/office/officeart/2011/layout/Picture Frame"/>
    <dgm:cxn modelId="{9BA638CC-CCBB-4E90-B3B9-E66477833E91}" type="presParOf" srcId="{27D2192A-798A-4B62-A068-5BFBA082A3B6}" destId="{B79A4AE5-4837-4DD0-AD4A-B87B6FBEA26A}" srcOrd="0" destOrd="0" presId="urn:microsoft.com/office/officeart/2011/layout/Picture Frame"/>
    <dgm:cxn modelId="{95982A97-D963-473C-8660-5FF39180B346}" type="presParOf" srcId="{B79A4AE5-4837-4DD0-AD4A-B87B6FBEA26A}" destId="{5C544124-177E-4899-B2C0-6D15271F1E7D}" srcOrd="0" destOrd="0" presId="urn:microsoft.com/office/officeart/2011/layout/Picture Frame"/>
    <dgm:cxn modelId="{D6855028-4BE3-46FD-8478-027CEB045A1A}" type="presParOf" srcId="{B79A4AE5-4837-4DD0-AD4A-B87B6FBEA26A}" destId="{9EB855DA-65FC-43D8-AA5F-0E56077B9C42}" srcOrd="1" destOrd="0" presId="urn:microsoft.com/office/officeart/2011/layout/Picture Frame"/>
    <dgm:cxn modelId="{4FDCBF9E-EC45-4272-A126-C5B05B38D032}" type="presParOf" srcId="{B79A4AE5-4837-4DD0-AD4A-B87B6FBEA26A}" destId="{247FA52B-7432-4D3A-A490-0706E8764A18}" srcOrd="2" destOrd="0" presId="urn:microsoft.com/office/officeart/2011/layout/Picture Frame"/>
    <dgm:cxn modelId="{53F76AA7-FD18-4970-9AC6-7A41B71710BC}" type="presParOf" srcId="{27D2192A-798A-4B62-A068-5BFBA082A3B6}" destId="{626841D9-8C97-4A65-AECD-AFD2961527FB}" srcOrd="1" destOrd="0" presId="urn:microsoft.com/office/officeart/2011/layout/Picture Frame"/>
    <dgm:cxn modelId="{0E7FE33E-4C50-4589-B02B-B2DE0BC98185}" type="presParOf" srcId="{27D2192A-798A-4B62-A068-5BFBA082A3B6}" destId="{F3452C53-27B7-49EE-86D0-61F3DDEFAAAA}" srcOrd="2" destOrd="0" presId="urn:microsoft.com/office/officeart/2011/layout/Picture Frame"/>
    <dgm:cxn modelId="{C2000AA3-573D-40A2-A752-7744FED3234C}" type="presParOf" srcId="{F3452C53-27B7-49EE-86D0-61F3DDEFAAAA}" destId="{3263219D-5CDA-45E3-954C-7F916C2FD02C}" srcOrd="0" destOrd="0" presId="urn:microsoft.com/office/officeart/2011/layout/Picture Frame"/>
    <dgm:cxn modelId="{1F003B88-1125-4374-9740-CC0DEE1B12CC}" type="presParOf" srcId="{F3452C53-27B7-49EE-86D0-61F3DDEFAAAA}" destId="{47DAC3A0-D9E0-4D4C-A399-140357F9D2A6}" srcOrd="1" destOrd="0" presId="urn:microsoft.com/office/officeart/2011/layout/Picture Frame"/>
    <dgm:cxn modelId="{8475C0C8-4184-4B16-AA46-837E7AC161CE}" type="presParOf" srcId="{F3452C53-27B7-49EE-86D0-61F3DDEFAAAA}" destId="{21773911-E256-4C0F-A40F-890DAB4200CD}" srcOrd="2" destOrd="0" presId="urn:microsoft.com/office/officeart/2011/layout/Picture Frame"/>
    <dgm:cxn modelId="{0FD3739D-D08D-4CC5-8C2C-736A0FC84E77}" type="presParOf" srcId="{27D2192A-798A-4B62-A068-5BFBA082A3B6}" destId="{C4523719-399E-4538-8696-9A58573814C4}" srcOrd="3" destOrd="0" presId="urn:microsoft.com/office/officeart/2011/layout/Picture Frame"/>
    <dgm:cxn modelId="{E70E349A-7837-4B5A-BED4-DE6FB013E892}" type="presParOf" srcId="{27D2192A-798A-4B62-A068-5BFBA082A3B6}" destId="{E367CD5A-E806-4F20-A107-608C0207B02F}" srcOrd="4" destOrd="0" presId="urn:microsoft.com/office/officeart/2011/layout/Picture Frame"/>
    <dgm:cxn modelId="{0C62A041-29A4-47D4-B34F-FD44B13ED92C}" type="presParOf" srcId="{E367CD5A-E806-4F20-A107-608C0207B02F}" destId="{6A64F8B1-FFCA-43BA-9D25-F1CDE20304FA}" srcOrd="0" destOrd="0" presId="urn:microsoft.com/office/officeart/2011/layout/Picture Frame"/>
    <dgm:cxn modelId="{C2907159-C931-4A26-B8C6-AA0FB0CB6D35}" type="presParOf" srcId="{E367CD5A-E806-4F20-A107-608C0207B02F}" destId="{FDEBD939-0C1B-40D8-BD01-C97E9DC742C3}" srcOrd="1" destOrd="0" presId="urn:microsoft.com/office/officeart/2011/layout/Picture Frame"/>
    <dgm:cxn modelId="{2C317B57-01B5-4059-8C7E-21C6564B29B6}" type="presParOf" srcId="{E367CD5A-E806-4F20-A107-608C0207B02F}" destId="{172B336B-44E5-464A-BF4B-C36248544CAE}" srcOrd="2" destOrd="0" presId="urn:microsoft.com/office/officeart/2011/layout/Picture Fram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6AC8BF-2016-46D1-9D8A-EA5D17863D22}">
      <dsp:nvSpPr>
        <dsp:cNvPr id="0" name=""/>
        <dsp:cNvSpPr/>
      </dsp:nvSpPr>
      <dsp:spPr>
        <a:xfrm>
          <a:off x="0" y="339099"/>
          <a:ext cx="6096000" cy="164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Prezentace seznamuje žáky čtvrtého a pátého ročníku                 s pojmy přírodniny a lidské výtvory</a:t>
          </a:r>
          <a:endParaRPr lang="cs-CZ" sz="3000" kern="1200" dirty="0"/>
        </a:p>
      </dsp:txBody>
      <dsp:txXfrm>
        <a:off x="80532" y="419631"/>
        <a:ext cx="5934936" cy="1488636"/>
      </dsp:txXfrm>
    </dsp:sp>
    <dsp:sp modelId="{09C6E0FD-0FFA-4307-944D-B6DCC970755E}">
      <dsp:nvSpPr>
        <dsp:cNvPr id="0" name=""/>
        <dsp:cNvSpPr/>
      </dsp:nvSpPr>
      <dsp:spPr>
        <a:xfrm>
          <a:off x="0" y="2075199"/>
          <a:ext cx="6096000" cy="164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Autorem materiálu a všech jeho částí, není-li uvedeno jinak,              je Mgr. Jindřiška Žaloudková</a:t>
          </a:r>
          <a:endParaRPr lang="cs-CZ" sz="3000" kern="1200" dirty="0"/>
        </a:p>
      </dsp:txBody>
      <dsp:txXfrm>
        <a:off x="80532" y="2155731"/>
        <a:ext cx="5934936" cy="14886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Picture Frame">
  <dgm:title val="Rámeček obrázku"/>
  <dgm:desc val="Umožňuje zobrazit obrázky spolu s odpovídajícím textem úrovně 1 v odsazeném rámečku.  Nejvhodnější je použití pouze s textem úrovně 1."/>
  <dgm:catLst>
    <dgm:cat type="picture" pri="6500"/>
    <dgm:cat type="officeonline" pri="10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4927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Text" refType="w" fact="0"/>
              <dgm:constr type="t" for="ch" forName="ParentText" refType="h" fact="0.85"/>
              <dgm:constr type="w" for="ch" forName="ParentText" refType="w" fact="0.926"/>
              <dgm:constr type="h" for="ch" forName="ParentText" refType="h" fact="0.1463"/>
              <dgm:constr type="l" for="ch" forName="Accent1" refType="w" fact="0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.0721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if>
          <dgm:else name="Name6">
            <dgm:constrLst>
              <dgm:constr type="l" for="ch" forName="ParentText" refType="w" fact="0.0837"/>
              <dgm:constr type="t" for="ch" forName="ParentText" refType="h" fact="0.84"/>
              <dgm:constr type="w" for="ch" forName="ParentText" refType="w" fact="0.9163"/>
              <dgm:constr type="h" for="ch" forName="ParentText" refType="h" fact="0.1463"/>
              <dgm:constr type="l" for="ch" forName="Accent1" refType="w" fact="0.0724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else>
        </dgm:choos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l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Accent1" styleLbl="parChTrans1D1">
          <dgm:alg type="sp"/>
          <dgm:shape xmlns:r="http://schemas.openxmlformats.org/officeDocument/2006/relationships" type="rect" r:blip="" zOrderOff="10">
            <dgm:adjLst/>
          </dgm:shape>
          <dgm:presOf/>
        </dgm:layoutNode>
        <dgm:layoutNode name="Image" styleLbl="alignImgPlace1">
          <dgm:alg type="sp"/>
          <dgm:shape xmlns:r="http://schemas.openxmlformats.org/officeDocument/2006/relationships" type="rect" r:blip="" zOrderOff="-15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BFFA18-69D5-4FB2-826D-71B8BCA202F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657126-5D8B-47DA-A977-A40E17AAB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44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5" r:id="rId1"/>
    <p:sldLayoutId id="2147483986" r:id="rId2"/>
    <p:sldLayoutId id="2147483987" r:id="rId3"/>
    <p:sldLayoutId id="2147483988" r:id="rId4"/>
    <p:sldLayoutId id="2147483989" r:id="rId5"/>
    <p:sldLayoutId id="2147483990" r:id="rId6"/>
    <p:sldLayoutId id="2147483991" r:id="rId7"/>
    <p:sldLayoutId id="2147483992" r:id="rId8"/>
    <p:sldLayoutId id="2147483993" r:id="rId9"/>
    <p:sldLayoutId id="2147483994" r:id="rId10"/>
    <p:sldLayoutId id="2147483995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7/72/Esox_lucius_Prague_Vltava_2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9/9d/Kuusk_Keila-Paldiski_rdt_%C3%A4%C3%A4res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9/98/Salto_del_Angel-Canaima-Venezuela02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6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724025" y="18891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Vzdělávací materiál 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6" name="Obrázek 1" descr="Popis: \\KRONOS\User Data\ladislava.kuncova\Dokumenty\Projekt - Environmentální vzdělávání 2010\Hlavička EU - barevná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025" y="457200"/>
            <a:ext cx="5762625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411222"/>
              </p:ext>
            </p:extLst>
          </p:nvPr>
        </p:nvGraphicFramePr>
        <p:xfrm>
          <a:off x="611560" y="2420888"/>
          <a:ext cx="7704856" cy="30212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04856"/>
              </a:tblGrid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a Mateřská škola generála Pattona, příspěvková organizace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r>
                        <a:rPr lang="cs-CZ" baseline="0" dirty="0" smtClean="0"/>
                        <a:t> :               Mgr. Jindřiška Žaloudková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        </a:t>
                      </a: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VY_32_Inovace_3C_07</a:t>
                      </a:r>
                      <a:endParaRPr kumimoji="0" lang="cs-CZ" sz="1800" kern="1200" baseline="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       Přírodověda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CZ.1.07/1.4.00/21.1843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0567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968763607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9131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Na naší planetě Zemi, pokud se pozorně díváme, najdeme mnoho různých věcí.</a:t>
            </a:r>
          </a:p>
          <a:p>
            <a:r>
              <a:rPr lang="cs-CZ" sz="3200" b="1" dirty="0" smtClean="0"/>
              <a:t>Pojďme pátrat, jaký mají původ…….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Č</a:t>
            </a:r>
            <a:r>
              <a:rPr lang="cs-CZ" sz="6000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lověk a příroda</a:t>
            </a:r>
            <a:endParaRPr lang="cs-CZ" sz="6000" dirty="0">
              <a:solidFill>
                <a:schemeClr val="tx2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4560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Esox lucius Prague Vltava 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745" y="2924944"/>
            <a:ext cx="8175581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láček 4"/>
          <p:cNvSpPr/>
          <p:nvPr/>
        </p:nvSpPr>
        <p:spPr>
          <a:xfrm>
            <a:off x="899592" y="188640"/>
            <a:ext cx="6979638" cy="273630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7030A0"/>
                </a:solidFill>
              </a:rPr>
              <a:t>Štika obecná</a:t>
            </a:r>
            <a:endParaRPr lang="cs-CZ" sz="60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5457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Kuusk Keila-Paldiski rdt ääre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55780"/>
            <a:ext cx="5275486" cy="6517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láček 2"/>
          <p:cNvSpPr/>
          <p:nvPr/>
        </p:nvSpPr>
        <p:spPr>
          <a:xfrm>
            <a:off x="5724128" y="2531247"/>
            <a:ext cx="3096344" cy="1750629"/>
          </a:xfrm>
          <a:prstGeom prst="cloudCallout">
            <a:avLst>
              <a:gd name="adj1" fmla="val -81181"/>
              <a:gd name="adj2" fmla="val 96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rgbClr val="7030A0"/>
                </a:solidFill>
              </a:rPr>
              <a:t>smrk</a:t>
            </a:r>
            <a:endParaRPr lang="cs-CZ" sz="60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9697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Salto del Angel-Canaima-Venezuela0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46018"/>
            <a:ext cx="3456942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láček 1"/>
          <p:cNvSpPr/>
          <p:nvPr/>
        </p:nvSpPr>
        <p:spPr>
          <a:xfrm>
            <a:off x="6516216" y="5085184"/>
            <a:ext cx="2520280" cy="1116704"/>
          </a:xfrm>
          <a:prstGeom prst="cloudCallout">
            <a:avLst>
              <a:gd name="adj1" fmla="val -69734"/>
              <a:gd name="adj2" fmla="val 731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7030A0"/>
                </a:solidFill>
              </a:rPr>
              <a:t>skály</a:t>
            </a:r>
            <a:endParaRPr lang="cs-CZ" sz="4400" dirty="0">
              <a:solidFill>
                <a:srgbClr val="7030A0"/>
              </a:solidFill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165720" y="1796819"/>
            <a:ext cx="2678088" cy="1603048"/>
          </a:xfrm>
          <a:prstGeom prst="cloudCallout">
            <a:avLst>
              <a:gd name="adj1" fmla="val 90648"/>
              <a:gd name="adj2" fmla="val -942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7030A0"/>
                </a:solidFill>
              </a:rPr>
              <a:t>voda</a:t>
            </a:r>
            <a:endParaRPr lang="cs-CZ" sz="44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9867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40364" y="2132856"/>
            <a:ext cx="8686800" cy="3011165"/>
          </a:xfrm>
        </p:spPr>
        <p:txBody>
          <a:bodyPr/>
          <a:lstStyle/>
          <a:p>
            <a:r>
              <a:rPr lang="cs-CZ" sz="3200" b="1" dirty="0" smtClean="0"/>
              <a:t>Jednotlivé části přírody, které se vyvíjely dlouhodobým vývojem za působení přírodních zákonů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Přírodniny		</a:t>
            </a:r>
            <a:endParaRPr lang="cs-CZ" sz="6000" dirty="0">
              <a:solidFill>
                <a:schemeClr val="tx2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5280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2389450802"/>
              </p:ext>
            </p:extLst>
          </p:nvPr>
        </p:nvGraphicFramePr>
        <p:xfrm>
          <a:off x="7910" y="8924"/>
          <a:ext cx="9136089" cy="6849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124" name="Picture 4" descr="C:\Documents and Settings\Jind\Local Settings\Temporary Internet Files\Content.IE5\1LEYOTR1\MP900341474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4032448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Documents and Settings\Jind\Local Settings\Temporary Internet Files\Content.IE5\82C034LI\MP90040491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69168"/>
            <a:ext cx="4067944" cy="2511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Documents and Settings\Jind\Local Settings\Temporary Internet Files\Content.IE5\NLOBC138\MP900341468[1]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3573016"/>
            <a:ext cx="398904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9275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132856"/>
            <a:ext cx="8686800" cy="2867149"/>
          </a:xfrm>
        </p:spPr>
        <p:txBody>
          <a:bodyPr/>
          <a:lstStyle/>
          <a:p>
            <a:r>
              <a:rPr lang="cs-CZ" sz="3200" b="1" dirty="0" smtClean="0"/>
              <a:t>Lidské výtvory jsou věci, které vymyslel a vyrobil člověk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Lidské výtvory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0063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564904"/>
            <a:ext cx="8686800" cy="2234878"/>
          </a:xfrm>
        </p:spPr>
        <p:txBody>
          <a:bodyPr>
            <a:normAutofit fontScale="62500" lnSpcReduction="20000"/>
          </a:bodyPr>
          <a:lstStyle/>
          <a:p>
            <a:pPr lvl="0"/>
            <a:r>
              <a:rPr lang="cs-CZ" dirty="0" smtClean="0"/>
              <a:t>Štika. </a:t>
            </a:r>
            <a:r>
              <a:rPr lang="it-IT" dirty="0"/>
              <a:t>In: [online]. [cit. 2013-04-07]. Dostupné z:</a:t>
            </a:r>
            <a:r>
              <a:rPr lang="cs-CZ" dirty="0" smtClean="0"/>
              <a:t> http</a:t>
            </a:r>
            <a:r>
              <a:rPr lang="cs-CZ" dirty="0"/>
              <a:t>://cs.wikipedia.org/wiki/Soubor:Esox_lucius_Prague_Vltava_2.jpg</a:t>
            </a:r>
          </a:p>
          <a:p>
            <a:pPr lvl="0"/>
            <a:endParaRPr lang="cs-CZ" dirty="0"/>
          </a:p>
          <a:p>
            <a:pPr lvl="0"/>
            <a:r>
              <a:rPr lang="cs-CZ" dirty="0" smtClean="0"/>
              <a:t>Smrk. </a:t>
            </a:r>
            <a:r>
              <a:rPr lang="it-IT" dirty="0"/>
              <a:t>In: [online]. [cit. 2013-04-07]. Dostupné z:</a:t>
            </a:r>
            <a:r>
              <a:rPr lang="cs-CZ" dirty="0" smtClean="0"/>
              <a:t> http</a:t>
            </a:r>
            <a:r>
              <a:rPr lang="cs-CZ" dirty="0"/>
              <a:t>://cs.wikipedia.org/wiki/Soubor:Kuusk_Keila-Paldiski_rdt_%C3%A4%C3%A4res.jpg</a:t>
            </a:r>
          </a:p>
          <a:p>
            <a:pPr lvl="0"/>
            <a:endParaRPr lang="cs-CZ" dirty="0"/>
          </a:p>
          <a:p>
            <a:pPr lvl="0"/>
            <a:r>
              <a:rPr lang="cs-CZ" dirty="0" smtClean="0"/>
              <a:t>Vodopád. </a:t>
            </a:r>
            <a:r>
              <a:rPr lang="it-IT" dirty="0"/>
              <a:t>In: [online]. [cit. 2013-04-07]. Dostupné z:</a:t>
            </a:r>
            <a:r>
              <a:rPr lang="cs-CZ" dirty="0" smtClean="0"/>
              <a:t> http</a:t>
            </a:r>
            <a:r>
              <a:rPr lang="cs-CZ" dirty="0"/>
              <a:t>://cs.wikipedia.org/wiki/Soubor:Salto_del_Angel-Canaima-Venezuela02.JPG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-Obrázky z otevřené galerie Microsoft Office</a:t>
            </a:r>
          </a:p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2925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284</TotalTime>
  <Words>179</Words>
  <Application>Microsoft Office PowerPoint</Application>
  <PresentationFormat>Předvádění na obrazovce (4:3)</PresentationFormat>
  <Paragraphs>31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Prezentace aplikace PowerPoint</vt:lpstr>
      <vt:lpstr>ANOTACE</vt:lpstr>
      <vt:lpstr>Člověk a příroda</vt:lpstr>
      <vt:lpstr>Prezentace aplikace PowerPoint</vt:lpstr>
      <vt:lpstr>Prezentace aplikace PowerPoint</vt:lpstr>
      <vt:lpstr>Prezentace aplikace PowerPoint</vt:lpstr>
      <vt:lpstr>Přírodniny  </vt:lpstr>
      <vt:lpstr>Prezentace aplikace PowerPoint</vt:lpstr>
      <vt:lpstr>Lidské výtvory</vt:lpstr>
      <vt:lpstr>POUŽITÉ  ZDROJE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</dc:title>
  <dc:creator>Jindra</dc:creator>
  <cp:lastModifiedBy>jitka</cp:lastModifiedBy>
  <cp:revision>33</cp:revision>
  <dcterms:created xsi:type="dcterms:W3CDTF">2012-10-22T13:57:03Z</dcterms:created>
  <dcterms:modified xsi:type="dcterms:W3CDTF">2013-05-18T10:53:36Z</dcterms:modified>
</cp:coreProperties>
</file>