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8"/>
  </p:notesMasterIdLst>
  <p:sldIdLst>
    <p:sldId id="265" r:id="rId2"/>
    <p:sldId id="264" r:id="rId3"/>
    <p:sldId id="273" r:id="rId4"/>
    <p:sldId id="274" r:id="rId5"/>
    <p:sldId id="27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3"/>
            <p14:sldId id="274"/>
            <p14:sldId id="277"/>
          </p14:sldIdLst>
        </p14:section>
        <p14:section name="Oddíl bez názvu" id="{B10FDB52-C3FF-4C6C-B04B-07CFEB260890}">
          <p14:sldIdLst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   a pátého ročníku s pojmy přírodniny  živé a neživé, rostliny, houby                   a živočichové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       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6E5DE5-8721-49CE-A2E2-32457266BC0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0584C9-F0B1-4C7D-B788-5FA0278D64FE}">
      <dgm:prSet phldrT="[Text]" custT="1"/>
      <dgm:spPr/>
      <dgm:t>
        <a:bodyPr/>
        <a:lstStyle/>
        <a:p>
          <a:r>
            <a:rPr lang="cs-CZ" sz="5400" b="1" dirty="0" smtClean="0"/>
            <a:t>přírodniny</a:t>
          </a:r>
          <a:endParaRPr lang="cs-CZ" sz="5400" b="1" dirty="0"/>
        </a:p>
      </dgm:t>
    </dgm:pt>
    <dgm:pt modelId="{7715B0CD-34D4-4623-86CF-96E1090443A7}" type="parTrans" cxnId="{58FB56BB-62EC-4C33-A758-328560C06EDB}">
      <dgm:prSet/>
      <dgm:spPr/>
      <dgm:t>
        <a:bodyPr/>
        <a:lstStyle/>
        <a:p>
          <a:endParaRPr lang="cs-CZ"/>
        </a:p>
      </dgm:t>
    </dgm:pt>
    <dgm:pt modelId="{E1319469-A253-4492-BDCF-A01212FC2F87}" type="sibTrans" cxnId="{58FB56BB-62EC-4C33-A758-328560C06EDB}">
      <dgm:prSet/>
      <dgm:spPr/>
      <dgm:t>
        <a:bodyPr/>
        <a:lstStyle/>
        <a:p>
          <a:endParaRPr lang="cs-CZ"/>
        </a:p>
      </dgm:t>
    </dgm:pt>
    <dgm:pt modelId="{991C594F-3991-40D0-B795-DE3E6E73CD81}">
      <dgm:prSet phldrT="[Text]" custT="1"/>
      <dgm:spPr/>
      <dgm:t>
        <a:bodyPr/>
        <a:lstStyle/>
        <a:p>
          <a:r>
            <a:rPr lang="cs-CZ" sz="4000" b="1" dirty="0" smtClean="0"/>
            <a:t>živé</a:t>
          </a:r>
          <a:endParaRPr lang="cs-CZ" sz="4000" b="1" dirty="0"/>
        </a:p>
      </dgm:t>
    </dgm:pt>
    <dgm:pt modelId="{B8D36DE5-9358-419A-8D31-DCDF1DF3395C}" type="parTrans" cxnId="{27927788-28B2-4201-81F0-28467D6716B5}">
      <dgm:prSet/>
      <dgm:spPr/>
      <dgm:t>
        <a:bodyPr/>
        <a:lstStyle/>
        <a:p>
          <a:endParaRPr lang="cs-CZ"/>
        </a:p>
      </dgm:t>
    </dgm:pt>
    <dgm:pt modelId="{B461DB1C-B35C-4814-947D-6D26297377AE}" type="sibTrans" cxnId="{27927788-28B2-4201-81F0-28467D6716B5}">
      <dgm:prSet/>
      <dgm:spPr/>
      <dgm:t>
        <a:bodyPr/>
        <a:lstStyle/>
        <a:p>
          <a:endParaRPr lang="cs-CZ"/>
        </a:p>
      </dgm:t>
    </dgm:pt>
    <dgm:pt modelId="{9CD7C2F6-67DC-4018-9FAA-DEA365F29441}">
      <dgm:prSet phldrT="[Text]" custT="1"/>
      <dgm:spPr/>
      <dgm:t>
        <a:bodyPr/>
        <a:lstStyle/>
        <a:p>
          <a:r>
            <a:rPr lang="cs-CZ" sz="2800" dirty="0" smtClean="0"/>
            <a:t>rostliny</a:t>
          </a:r>
          <a:endParaRPr lang="cs-CZ" sz="2800" dirty="0"/>
        </a:p>
      </dgm:t>
    </dgm:pt>
    <dgm:pt modelId="{EE89BEC9-16BB-494C-B834-F11DB9435921}" type="parTrans" cxnId="{A5AB37E7-3D85-42CC-9F89-141DA8116187}">
      <dgm:prSet/>
      <dgm:spPr/>
      <dgm:t>
        <a:bodyPr/>
        <a:lstStyle/>
        <a:p>
          <a:endParaRPr lang="cs-CZ"/>
        </a:p>
      </dgm:t>
    </dgm:pt>
    <dgm:pt modelId="{B6B8C4CE-243F-4E92-98DC-ADE74762972A}" type="sibTrans" cxnId="{A5AB37E7-3D85-42CC-9F89-141DA8116187}">
      <dgm:prSet/>
      <dgm:spPr/>
      <dgm:t>
        <a:bodyPr/>
        <a:lstStyle/>
        <a:p>
          <a:endParaRPr lang="cs-CZ"/>
        </a:p>
      </dgm:t>
    </dgm:pt>
    <dgm:pt modelId="{D4B25C30-3574-4140-BF95-3A6500DDEF4A}">
      <dgm:prSet phldrT="[Text]" custT="1"/>
      <dgm:spPr/>
      <dgm:t>
        <a:bodyPr/>
        <a:lstStyle/>
        <a:p>
          <a:r>
            <a:rPr lang="cs-CZ" sz="2800" dirty="0" smtClean="0"/>
            <a:t>houby</a:t>
          </a:r>
          <a:endParaRPr lang="cs-CZ" sz="2800" dirty="0"/>
        </a:p>
      </dgm:t>
    </dgm:pt>
    <dgm:pt modelId="{B9904D4C-38CB-40E2-9E42-89F980A54E2C}" type="parTrans" cxnId="{8E396D2C-E5A8-4367-9B90-46C222412E9C}">
      <dgm:prSet/>
      <dgm:spPr/>
      <dgm:t>
        <a:bodyPr/>
        <a:lstStyle/>
        <a:p>
          <a:endParaRPr lang="cs-CZ"/>
        </a:p>
      </dgm:t>
    </dgm:pt>
    <dgm:pt modelId="{509E2B7E-3A1C-43A5-AFC7-CD593D472DB9}" type="sibTrans" cxnId="{8E396D2C-E5A8-4367-9B90-46C222412E9C}">
      <dgm:prSet/>
      <dgm:spPr/>
      <dgm:t>
        <a:bodyPr/>
        <a:lstStyle/>
        <a:p>
          <a:endParaRPr lang="cs-CZ"/>
        </a:p>
      </dgm:t>
    </dgm:pt>
    <dgm:pt modelId="{6D3EEF56-E0AA-44A2-A959-066CFB4CCD63}">
      <dgm:prSet phldrT="[Text]" custT="1"/>
      <dgm:spPr/>
      <dgm:t>
        <a:bodyPr/>
        <a:lstStyle/>
        <a:p>
          <a:r>
            <a:rPr lang="cs-CZ" sz="4000" b="1" dirty="0" smtClean="0"/>
            <a:t>neživé</a:t>
          </a:r>
          <a:endParaRPr lang="cs-CZ" sz="4000" b="1" dirty="0"/>
        </a:p>
      </dgm:t>
    </dgm:pt>
    <dgm:pt modelId="{8E6B1AD5-FE21-4858-AD44-EDA49DDDE811}" type="parTrans" cxnId="{CFEF83BB-E920-4356-9D39-3E807809A13A}">
      <dgm:prSet/>
      <dgm:spPr/>
      <dgm:t>
        <a:bodyPr/>
        <a:lstStyle/>
        <a:p>
          <a:endParaRPr lang="cs-CZ"/>
        </a:p>
      </dgm:t>
    </dgm:pt>
    <dgm:pt modelId="{0200DD80-DDBB-4988-A783-9C1871B34828}" type="sibTrans" cxnId="{CFEF83BB-E920-4356-9D39-3E807809A13A}">
      <dgm:prSet/>
      <dgm:spPr/>
      <dgm:t>
        <a:bodyPr/>
        <a:lstStyle/>
        <a:p>
          <a:endParaRPr lang="cs-CZ"/>
        </a:p>
      </dgm:t>
    </dgm:pt>
    <dgm:pt modelId="{93203AF8-5335-4E99-9575-72F11F4451A3}">
      <dgm:prSet phldrT="[Text]" custT="1"/>
      <dgm:spPr/>
      <dgm:t>
        <a:bodyPr/>
        <a:lstStyle/>
        <a:p>
          <a:r>
            <a:rPr lang="cs-CZ" sz="2800" dirty="0" smtClean="0"/>
            <a:t>živočichové</a:t>
          </a:r>
          <a:endParaRPr lang="cs-CZ" sz="2800" dirty="0"/>
        </a:p>
      </dgm:t>
    </dgm:pt>
    <dgm:pt modelId="{9567C79C-3440-492D-82D3-8D1AA58627CB}" type="parTrans" cxnId="{D8392C3C-9B84-4147-9101-26D8250525A0}">
      <dgm:prSet/>
      <dgm:spPr/>
      <dgm:t>
        <a:bodyPr/>
        <a:lstStyle/>
        <a:p>
          <a:endParaRPr lang="cs-CZ"/>
        </a:p>
      </dgm:t>
    </dgm:pt>
    <dgm:pt modelId="{ED32CFDD-FCCC-465F-A015-B050D0F5C93C}" type="sibTrans" cxnId="{D8392C3C-9B84-4147-9101-26D8250525A0}">
      <dgm:prSet/>
      <dgm:spPr/>
      <dgm:t>
        <a:bodyPr/>
        <a:lstStyle/>
        <a:p>
          <a:endParaRPr lang="cs-CZ"/>
        </a:p>
      </dgm:t>
    </dgm:pt>
    <dgm:pt modelId="{2008643B-C8C6-4451-814C-9EC382276307}" type="pres">
      <dgm:prSet presAssocID="{726E5DE5-8721-49CE-A2E2-32457266BC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1A5195F-772C-4A0B-A2B1-9949EF1AA64B}" type="pres">
      <dgm:prSet presAssocID="{710584C9-F0B1-4C7D-B788-5FA0278D64FE}" presName="hierRoot1" presStyleCnt="0"/>
      <dgm:spPr/>
    </dgm:pt>
    <dgm:pt modelId="{ADDBBC12-99A1-4264-8586-B4CA2AD44A0E}" type="pres">
      <dgm:prSet presAssocID="{710584C9-F0B1-4C7D-B788-5FA0278D64FE}" presName="composite" presStyleCnt="0"/>
      <dgm:spPr/>
    </dgm:pt>
    <dgm:pt modelId="{67CFB143-4ADF-482C-87E0-91BAF231C9A6}" type="pres">
      <dgm:prSet presAssocID="{710584C9-F0B1-4C7D-B788-5FA0278D64FE}" presName="background" presStyleLbl="node0" presStyleIdx="0" presStyleCnt="1"/>
      <dgm:spPr/>
    </dgm:pt>
    <dgm:pt modelId="{4BB4ADD7-B52C-4B22-A583-002616DC25CE}" type="pres">
      <dgm:prSet presAssocID="{710584C9-F0B1-4C7D-B788-5FA0278D64FE}" presName="text" presStyleLbl="fgAcc0" presStyleIdx="0" presStyleCnt="1" custScaleX="499773" custLinFactX="-5642" custLinFactNeighborX="-100000" custLinFactNeighborY="-7041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87F801-8A1B-45B9-9BBD-CD64DDCA6FF9}" type="pres">
      <dgm:prSet presAssocID="{710584C9-F0B1-4C7D-B788-5FA0278D64FE}" presName="hierChild2" presStyleCnt="0"/>
      <dgm:spPr/>
    </dgm:pt>
    <dgm:pt modelId="{C3ABF601-CDA4-4E88-BE95-DECFE15C26B0}" type="pres">
      <dgm:prSet presAssocID="{B8D36DE5-9358-419A-8D31-DCDF1DF3395C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55F5FF5-DE28-4B01-B013-D7C63ADCFF4D}" type="pres">
      <dgm:prSet presAssocID="{991C594F-3991-40D0-B795-DE3E6E73CD81}" presName="hierRoot2" presStyleCnt="0"/>
      <dgm:spPr/>
    </dgm:pt>
    <dgm:pt modelId="{5E5F08B6-0C19-4D97-BF0D-ADF28A503B40}" type="pres">
      <dgm:prSet presAssocID="{991C594F-3991-40D0-B795-DE3E6E73CD81}" presName="composite2" presStyleCnt="0"/>
      <dgm:spPr/>
    </dgm:pt>
    <dgm:pt modelId="{CD69D818-D5D9-4958-A4CA-47554D243303}" type="pres">
      <dgm:prSet presAssocID="{991C594F-3991-40D0-B795-DE3E6E73CD81}" presName="background2" presStyleLbl="node2" presStyleIdx="0" presStyleCnt="2"/>
      <dgm:spPr/>
    </dgm:pt>
    <dgm:pt modelId="{1C7F8B05-4D61-4F22-90D8-BADE8174A1A1}" type="pres">
      <dgm:prSet presAssocID="{991C594F-3991-40D0-B795-DE3E6E73CD81}" presName="text2" presStyleLbl="fgAcc2" presStyleIdx="0" presStyleCnt="2" custScaleX="200277" custLinFactNeighborX="-62578" custLinFactNeighborY="-1170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7D1E0B-D48A-40CC-992F-ACFD6966F7D8}" type="pres">
      <dgm:prSet presAssocID="{991C594F-3991-40D0-B795-DE3E6E73CD81}" presName="hierChild3" presStyleCnt="0"/>
      <dgm:spPr/>
    </dgm:pt>
    <dgm:pt modelId="{92AD7D51-5548-44EF-966A-7D9F88FE892F}" type="pres">
      <dgm:prSet presAssocID="{EE89BEC9-16BB-494C-B834-F11DB9435921}" presName="Name17" presStyleLbl="parChTrans1D3" presStyleIdx="0" presStyleCnt="3"/>
      <dgm:spPr/>
      <dgm:t>
        <a:bodyPr/>
        <a:lstStyle/>
        <a:p>
          <a:endParaRPr lang="cs-CZ"/>
        </a:p>
      </dgm:t>
    </dgm:pt>
    <dgm:pt modelId="{E552C68A-2D75-43E4-9CA1-8E7C5091FD9A}" type="pres">
      <dgm:prSet presAssocID="{9CD7C2F6-67DC-4018-9FAA-DEA365F29441}" presName="hierRoot3" presStyleCnt="0"/>
      <dgm:spPr/>
    </dgm:pt>
    <dgm:pt modelId="{51A1B0F8-FEFD-4150-9039-61B677EC6C54}" type="pres">
      <dgm:prSet presAssocID="{9CD7C2F6-67DC-4018-9FAA-DEA365F29441}" presName="composite3" presStyleCnt="0"/>
      <dgm:spPr/>
    </dgm:pt>
    <dgm:pt modelId="{60824029-D11F-4745-BEB2-8DD0E17D85BB}" type="pres">
      <dgm:prSet presAssocID="{9CD7C2F6-67DC-4018-9FAA-DEA365F29441}" presName="background3" presStyleLbl="node3" presStyleIdx="0" presStyleCnt="3"/>
      <dgm:spPr/>
    </dgm:pt>
    <dgm:pt modelId="{2F859107-3BA8-476A-BE7A-920532716171}" type="pres">
      <dgm:prSet presAssocID="{9CD7C2F6-67DC-4018-9FAA-DEA365F29441}" presName="text3" presStyleLbl="fgAcc3" presStyleIdx="0" presStyleCnt="3" custScaleX="198038" custLinFactNeighborX="6571" custLinFactNeighborY="343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42C0AB0-7C3E-47E4-B02C-479E65A9120A}" type="pres">
      <dgm:prSet presAssocID="{9CD7C2F6-67DC-4018-9FAA-DEA365F29441}" presName="hierChild4" presStyleCnt="0"/>
      <dgm:spPr/>
    </dgm:pt>
    <dgm:pt modelId="{2A9CAA8D-6295-4423-9917-1FEA2A00DDFF}" type="pres">
      <dgm:prSet presAssocID="{B9904D4C-38CB-40E2-9E42-89F980A54E2C}" presName="Name17" presStyleLbl="parChTrans1D3" presStyleIdx="1" presStyleCnt="3"/>
      <dgm:spPr/>
      <dgm:t>
        <a:bodyPr/>
        <a:lstStyle/>
        <a:p>
          <a:endParaRPr lang="cs-CZ"/>
        </a:p>
      </dgm:t>
    </dgm:pt>
    <dgm:pt modelId="{D5123547-58C2-4254-8802-C6B78A1BFD00}" type="pres">
      <dgm:prSet presAssocID="{D4B25C30-3574-4140-BF95-3A6500DDEF4A}" presName="hierRoot3" presStyleCnt="0"/>
      <dgm:spPr/>
    </dgm:pt>
    <dgm:pt modelId="{95356AFD-0303-43C5-B769-83CA488154C2}" type="pres">
      <dgm:prSet presAssocID="{D4B25C30-3574-4140-BF95-3A6500DDEF4A}" presName="composite3" presStyleCnt="0"/>
      <dgm:spPr/>
    </dgm:pt>
    <dgm:pt modelId="{18552D69-4AF7-4028-B2D0-D167FC574892}" type="pres">
      <dgm:prSet presAssocID="{D4B25C30-3574-4140-BF95-3A6500DDEF4A}" presName="background3" presStyleLbl="node3" presStyleIdx="1" presStyleCnt="3"/>
      <dgm:spPr/>
    </dgm:pt>
    <dgm:pt modelId="{B07B7278-0880-4EF7-824E-39E454479F4C}" type="pres">
      <dgm:prSet presAssocID="{D4B25C30-3574-4140-BF95-3A6500DDEF4A}" presName="text3" presStyleLbl="fgAcc3" presStyleIdx="1" presStyleCnt="3" custScaleX="174446" custScaleY="98606" custLinFactNeighborX="6442" custLinFactNeighborY="343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3DF3D-B2BC-420E-BFC7-FF9B19355DB4}" type="pres">
      <dgm:prSet presAssocID="{D4B25C30-3574-4140-BF95-3A6500DDEF4A}" presName="hierChild4" presStyleCnt="0"/>
      <dgm:spPr/>
    </dgm:pt>
    <dgm:pt modelId="{138552ED-75C0-456B-B528-097DB5364447}" type="pres">
      <dgm:prSet presAssocID="{9567C79C-3440-492D-82D3-8D1AA58627CB}" presName="Name17" presStyleLbl="parChTrans1D3" presStyleIdx="2" presStyleCnt="3"/>
      <dgm:spPr/>
      <dgm:t>
        <a:bodyPr/>
        <a:lstStyle/>
        <a:p>
          <a:endParaRPr lang="cs-CZ"/>
        </a:p>
      </dgm:t>
    </dgm:pt>
    <dgm:pt modelId="{52C7C5FF-33AF-41EE-AB39-49FAFCB2FDB3}" type="pres">
      <dgm:prSet presAssocID="{93203AF8-5335-4E99-9575-72F11F4451A3}" presName="hierRoot3" presStyleCnt="0"/>
      <dgm:spPr/>
    </dgm:pt>
    <dgm:pt modelId="{67CE8771-DAB5-40AC-BBA2-F09DFB555C68}" type="pres">
      <dgm:prSet presAssocID="{93203AF8-5335-4E99-9575-72F11F4451A3}" presName="composite3" presStyleCnt="0"/>
      <dgm:spPr/>
    </dgm:pt>
    <dgm:pt modelId="{E5697311-8524-4FDF-B4A2-141AE600F088}" type="pres">
      <dgm:prSet presAssocID="{93203AF8-5335-4E99-9575-72F11F4451A3}" presName="background3" presStyleLbl="node3" presStyleIdx="2" presStyleCnt="3"/>
      <dgm:spPr/>
    </dgm:pt>
    <dgm:pt modelId="{FBEBC5C8-1389-4CC7-A75A-14C29ADF754B}" type="pres">
      <dgm:prSet presAssocID="{93203AF8-5335-4E99-9575-72F11F4451A3}" presName="text3" presStyleLbl="fgAcc3" presStyleIdx="2" presStyleCnt="3" custScaleX="170597" custLinFactNeighborX="6106" custLinFactNeighborY="343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CA40BF-E6A1-482F-B0DA-E4A711559B36}" type="pres">
      <dgm:prSet presAssocID="{93203AF8-5335-4E99-9575-72F11F4451A3}" presName="hierChild4" presStyleCnt="0"/>
      <dgm:spPr/>
    </dgm:pt>
    <dgm:pt modelId="{FB6634DD-CCFD-49CD-A3C4-BDD76645D470}" type="pres">
      <dgm:prSet presAssocID="{8E6B1AD5-FE21-4858-AD44-EDA49DDDE811}" presName="Name10" presStyleLbl="parChTrans1D2" presStyleIdx="1" presStyleCnt="2"/>
      <dgm:spPr/>
      <dgm:t>
        <a:bodyPr/>
        <a:lstStyle/>
        <a:p>
          <a:endParaRPr lang="cs-CZ"/>
        </a:p>
      </dgm:t>
    </dgm:pt>
    <dgm:pt modelId="{9793D8CA-5258-42C3-A7F0-732E61500190}" type="pres">
      <dgm:prSet presAssocID="{6D3EEF56-E0AA-44A2-A959-066CFB4CCD63}" presName="hierRoot2" presStyleCnt="0"/>
      <dgm:spPr/>
    </dgm:pt>
    <dgm:pt modelId="{0846C864-C882-4E3E-8205-9402F8570955}" type="pres">
      <dgm:prSet presAssocID="{6D3EEF56-E0AA-44A2-A959-066CFB4CCD63}" presName="composite2" presStyleCnt="0"/>
      <dgm:spPr/>
    </dgm:pt>
    <dgm:pt modelId="{EAF6239C-364D-4482-82C9-72435FF7A41E}" type="pres">
      <dgm:prSet presAssocID="{6D3EEF56-E0AA-44A2-A959-066CFB4CCD63}" presName="background2" presStyleLbl="node2" presStyleIdx="1" presStyleCnt="2"/>
      <dgm:spPr/>
    </dgm:pt>
    <dgm:pt modelId="{951B3088-3A5B-4EBF-AE70-ECEF72C2B548}" type="pres">
      <dgm:prSet presAssocID="{6D3EEF56-E0AA-44A2-A959-066CFB4CCD63}" presName="text2" presStyleLbl="fgAcc2" presStyleIdx="1" presStyleCnt="2" custScaleX="200276" custLinFactNeighborX="-40749" custLinFactNeighborY="-53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0FF1B6-8EDA-4244-8390-6F4358D3325B}" type="pres">
      <dgm:prSet presAssocID="{6D3EEF56-E0AA-44A2-A959-066CFB4CCD63}" presName="hierChild3" presStyleCnt="0"/>
      <dgm:spPr/>
    </dgm:pt>
  </dgm:ptLst>
  <dgm:cxnLst>
    <dgm:cxn modelId="{27927788-28B2-4201-81F0-28467D6716B5}" srcId="{710584C9-F0B1-4C7D-B788-5FA0278D64FE}" destId="{991C594F-3991-40D0-B795-DE3E6E73CD81}" srcOrd="0" destOrd="0" parTransId="{B8D36DE5-9358-419A-8D31-DCDF1DF3395C}" sibTransId="{B461DB1C-B35C-4814-947D-6D26297377AE}"/>
    <dgm:cxn modelId="{C40267F4-567F-4440-8184-F02C4EA3700D}" type="presOf" srcId="{D4B25C30-3574-4140-BF95-3A6500DDEF4A}" destId="{B07B7278-0880-4EF7-824E-39E454479F4C}" srcOrd="0" destOrd="0" presId="urn:microsoft.com/office/officeart/2005/8/layout/hierarchy1"/>
    <dgm:cxn modelId="{8E396D2C-E5A8-4367-9B90-46C222412E9C}" srcId="{991C594F-3991-40D0-B795-DE3E6E73CD81}" destId="{D4B25C30-3574-4140-BF95-3A6500DDEF4A}" srcOrd="1" destOrd="0" parTransId="{B9904D4C-38CB-40E2-9E42-89F980A54E2C}" sibTransId="{509E2B7E-3A1C-43A5-AFC7-CD593D472DB9}"/>
    <dgm:cxn modelId="{4ED4F7C6-2A23-4B81-A0DF-46C1D96C4DDA}" type="presOf" srcId="{6D3EEF56-E0AA-44A2-A959-066CFB4CCD63}" destId="{951B3088-3A5B-4EBF-AE70-ECEF72C2B548}" srcOrd="0" destOrd="0" presId="urn:microsoft.com/office/officeart/2005/8/layout/hierarchy1"/>
    <dgm:cxn modelId="{CFEF83BB-E920-4356-9D39-3E807809A13A}" srcId="{710584C9-F0B1-4C7D-B788-5FA0278D64FE}" destId="{6D3EEF56-E0AA-44A2-A959-066CFB4CCD63}" srcOrd="1" destOrd="0" parTransId="{8E6B1AD5-FE21-4858-AD44-EDA49DDDE811}" sibTransId="{0200DD80-DDBB-4988-A783-9C1871B34828}"/>
    <dgm:cxn modelId="{58FB56BB-62EC-4C33-A758-328560C06EDB}" srcId="{726E5DE5-8721-49CE-A2E2-32457266BC05}" destId="{710584C9-F0B1-4C7D-B788-5FA0278D64FE}" srcOrd="0" destOrd="0" parTransId="{7715B0CD-34D4-4623-86CF-96E1090443A7}" sibTransId="{E1319469-A253-4492-BDCF-A01212FC2F87}"/>
    <dgm:cxn modelId="{E68F8EA4-49F5-4FDA-A7F8-ED7D59461080}" type="presOf" srcId="{991C594F-3991-40D0-B795-DE3E6E73CD81}" destId="{1C7F8B05-4D61-4F22-90D8-BADE8174A1A1}" srcOrd="0" destOrd="0" presId="urn:microsoft.com/office/officeart/2005/8/layout/hierarchy1"/>
    <dgm:cxn modelId="{30809068-F699-4CAF-A097-4F04D4678B6F}" type="presOf" srcId="{EE89BEC9-16BB-494C-B834-F11DB9435921}" destId="{92AD7D51-5548-44EF-966A-7D9F88FE892F}" srcOrd="0" destOrd="0" presId="urn:microsoft.com/office/officeart/2005/8/layout/hierarchy1"/>
    <dgm:cxn modelId="{4EE8F8B8-E322-4EA4-852D-324911442A00}" type="presOf" srcId="{710584C9-F0B1-4C7D-B788-5FA0278D64FE}" destId="{4BB4ADD7-B52C-4B22-A583-002616DC25CE}" srcOrd="0" destOrd="0" presId="urn:microsoft.com/office/officeart/2005/8/layout/hierarchy1"/>
    <dgm:cxn modelId="{C5A4C3A9-32D3-4F90-ABDE-D07E2AAB5AD8}" type="presOf" srcId="{93203AF8-5335-4E99-9575-72F11F4451A3}" destId="{FBEBC5C8-1389-4CC7-A75A-14C29ADF754B}" srcOrd="0" destOrd="0" presId="urn:microsoft.com/office/officeart/2005/8/layout/hierarchy1"/>
    <dgm:cxn modelId="{D8392C3C-9B84-4147-9101-26D8250525A0}" srcId="{991C594F-3991-40D0-B795-DE3E6E73CD81}" destId="{93203AF8-5335-4E99-9575-72F11F4451A3}" srcOrd="2" destOrd="0" parTransId="{9567C79C-3440-492D-82D3-8D1AA58627CB}" sibTransId="{ED32CFDD-FCCC-465F-A015-B050D0F5C93C}"/>
    <dgm:cxn modelId="{A1FBC0DE-F6B7-4BD3-8D35-1EB144C0367A}" type="presOf" srcId="{9CD7C2F6-67DC-4018-9FAA-DEA365F29441}" destId="{2F859107-3BA8-476A-BE7A-920532716171}" srcOrd="0" destOrd="0" presId="urn:microsoft.com/office/officeart/2005/8/layout/hierarchy1"/>
    <dgm:cxn modelId="{A5AB37E7-3D85-42CC-9F89-141DA8116187}" srcId="{991C594F-3991-40D0-B795-DE3E6E73CD81}" destId="{9CD7C2F6-67DC-4018-9FAA-DEA365F29441}" srcOrd="0" destOrd="0" parTransId="{EE89BEC9-16BB-494C-B834-F11DB9435921}" sibTransId="{B6B8C4CE-243F-4E92-98DC-ADE74762972A}"/>
    <dgm:cxn modelId="{BCC43C6E-5068-4988-BBBC-952FFBE0C390}" type="presOf" srcId="{9567C79C-3440-492D-82D3-8D1AA58627CB}" destId="{138552ED-75C0-456B-B528-097DB5364447}" srcOrd="0" destOrd="0" presId="urn:microsoft.com/office/officeart/2005/8/layout/hierarchy1"/>
    <dgm:cxn modelId="{5A536EE2-F2CF-4F27-9BB3-4E1DCA308C9B}" type="presOf" srcId="{B8D36DE5-9358-419A-8D31-DCDF1DF3395C}" destId="{C3ABF601-CDA4-4E88-BE95-DECFE15C26B0}" srcOrd="0" destOrd="0" presId="urn:microsoft.com/office/officeart/2005/8/layout/hierarchy1"/>
    <dgm:cxn modelId="{D00CD2E9-1341-421F-8378-FF3CE39B1ECE}" type="presOf" srcId="{B9904D4C-38CB-40E2-9E42-89F980A54E2C}" destId="{2A9CAA8D-6295-4423-9917-1FEA2A00DDFF}" srcOrd="0" destOrd="0" presId="urn:microsoft.com/office/officeart/2005/8/layout/hierarchy1"/>
    <dgm:cxn modelId="{04BD00C0-1F1A-40A4-86B5-EECFA2E259C4}" type="presOf" srcId="{8E6B1AD5-FE21-4858-AD44-EDA49DDDE811}" destId="{FB6634DD-CCFD-49CD-A3C4-BDD76645D470}" srcOrd="0" destOrd="0" presId="urn:microsoft.com/office/officeart/2005/8/layout/hierarchy1"/>
    <dgm:cxn modelId="{C4764124-6220-4881-8F34-06256EF0D462}" type="presOf" srcId="{726E5DE5-8721-49CE-A2E2-32457266BC05}" destId="{2008643B-C8C6-4451-814C-9EC382276307}" srcOrd="0" destOrd="0" presId="urn:microsoft.com/office/officeart/2005/8/layout/hierarchy1"/>
    <dgm:cxn modelId="{BB270338-0930-4152-8FD6-542F3C85ECD7}" type="presParOf" srcId="{2008643B-C8C6-4451-814C-9EC382276307}" destId="{C1A5195F-772C-4A0B-A2B1-9949EF1AA64B}" srcOrd="0" destOrd="0" presId="urn:microsoft.com/office/officeart/2005/8/layout/hierarchy1"/>
    <dgm:cxn modelId="{CF65ED87-15EC-414F-8189-138AC2FA9E7E}" type="presParOf" srcId="{C1A5195F-772C-4A0B-A2B1-9949EF1AA64B}" destId="{ADDBBC12-99A1-4264-8586-B4CA2AD44A0E}" srcOrd="0" destOrd="0" presId="urn:microsoft.com/office/officeart/2005/8/layout/hierarchy1"/>
    <dgm:cxn modelId="{34E3B902-340D-4599-9299-871097C9E033}" type="presParOf" srcId="{ADDBBC12-99A1-4264-8586-B4CA2AD44A0E}" destId="{67CFB143-4ADF-482C-87E0-91BAF231C9A6}" srcOrd="0" destOrd="0" presId="urn:microsoft.com/office/officeart/2005/8/layout/hierarchy1"/>
    <dgm:cxn modelId="{3799A76B-ECE0-4A5B-8DD3-EA007ADF0444}" type="presParOf" srcId="{ADDBBC12-99A1-4264-8586-B4CA2AD44A0E}" destId="{4BB4ADD7-B52C-4B22-A583-002616DC25CE}" srcOrd="1" destOrd="0" presId="urn:microsoft.com/office/officeart/2005/8/layout/hierarchy1"/>
    <dgm:cxn modelId="{6CD82284-3BDD-4899-A33B-F6C7A41F104C}" type="presParOf" srcId="{C1A5195F-772C-4A0B-A2B1-9949EF1AA64B}" destId="{D287F801-8A1B-45B9-9BBD-CD64DDCA6FF9}" srcOrd="1" destOrd="0" presId="urn:microsoft.com/office/officeart/2005/8/layout/hierarchy1"/>
    <dgm:cxn modelId="{5E144A83-38A2-4938-AD47-8CCB525BCD4E}" type="presParOf" srcId="{D287F801-8A1B-45B9-9BBD-CD64DDCA6FF9}" destId="{C3ABF601-CDA4-4E88-BE95-DECFE15C26B0}" srcOrd="0" destOrd="0" presId="urn:microsoft.com/office/officeart/2005/8/layout/hierarchy1"/>
    <dgm:cxn modelId="{D3591585-14DC-43C2-994F-BE4850B3ABAF}" type="presParOf" srcId="{D287F801-8A1B-45B9-9BBD-CD64DDCA6FF9}" destId="{055F5FF5-DE28-4B01-B013-D7C63ADCFF4D}" srcOrd="1" destOrd="0" presId="urn:microsoft.com/office/officeart/2005/8/layout/hierarchy1"/>
    <dgm:cxn modelId="{CEEFB9BF-8C86-4ECC-AB3D-E684A2211ADC}" type="presParOf" srcId="{055F5FF5-DE28-4B01-B013-D7C63ADCFF4D}" destId="{5E5F08B6-0C19-4D97-BF0D-ADF28A503B40}" srcOrd="0" destOrd="0" presId="urn:microsoft.com/office/officeart/2005/8/layout/hierarchy1"/>
    <dgm:cxn modelId="{B3A045A5-2C68-4B6B-8956-512E650F296F}" type="presParOf" srcId="{5E5F08B6-0C19-4D97-BF0D-ADF28A503B40}" destId="{CD69D818-D5D9-4958-A4CA-47554D243303}" srcOrd="0" destOrd="0" presId="urn:microsoft.com/office/officeart/2005/8/layout/hierarchy1"/>
    <dgm:cxn modelId="{D0D32A04-0781-4667-ADBE-251A915F1CE0}" type="presParOf" srcId="{5E5F08B6-0C19-4D97-BF0D-ADF28A503B40}" destId="{1C7F8B05-4D61-4F22-90D8-BADE8174A1A1}" srcOrd="1" destOrd="0" presId="urn:microsoft.com/office/officeart/2005/8/layout/hierarchy1"/>
    <dgm:cxn modelId="{C87068EB-5BA7-408D-9BBA-FAE4F862D589}" type="presParOf" srcId="{055F5FF5-DE28-4B01-B013-D7C63ADCFF4D}" destId="{187D1E0B-D48A-40CC-992F-ACFD6966F7D8}" srcOrd="1" destOrd="0" presId="urn:microsoft.com/office/officeart/2005/8/layout/hierarchy1"/>
    <dgm:cxn modelId="{A9E648C9-C37F-43C4-955D-950E57FD20AF}" type="presParOf" srcId="{187D1E0B-D48A-40CC-992F-ACFD6966F7D8}" destId="{92AD7D51-5548-44EF-966A-7D9F88FE892F}" srcOrd="0" destOrd="0" presId="urn:microsoft.com/office/officeart/2005/8/layout/hierarchy1"/>
    <dgm:cxn modelId="{23742244-D252-4A9E-B225-E8A2115FBCD2}" type="presParOf" srcId="{187D1E0B-D48A-40CC-992F-ACFD6966F7D8}" destId="{E552C68A-2D75-43E4-9CA1-8E7C5091FD9A}" srcOrd="1" destOrd="0" presId="urn:microsoft.com/office/officeart/2005/8/layout/hierarchy1"/>
    <dgm:cxn modelId="{E4FC7805-8D08-422B-9B39-7ECD6FBD8505}" type="presParOf" srcId="{E552C68A-2D75-43E4-9CA1-8E7C5091FD9A}" destId="{51A1B0F8-FEFD-4150-9039-61B677EC6C54}" srcOrd="0" destOrd="0" presId="urn:microsoft.com/office/officeart/2005/8/layout/hierarchy1"/>
    <dgm:cxn modelId="{80EFF7F6-67C2-4957-8B96-81D9581A11A2}" type="presParOf" srcId="{51A1B0F8-FEFD-4150-9039-61B677EC6C54}" destId="{60824029-D11F-4745-BEB2-8DD0E17D85BB}" srcOrd="0" destOrd="0" presId="urn:microsoft.com/office/officeart/2005/8/layout/hierarchy1"/>
    <dgm:cxn modelId="{C40C6B2C-6619-4FA3-9689-FB207F81615C}" type="presParOf" srcId="{51A1B0F8-FEFD-4150-9039-61B677EC6C54}" destId="{2F859107-3BA8-476A-BE7A-920532716171}" srcOrd="1" destOrd="0" presId="urn:microsoft.com/office/officeart/2005/8/layout/hierarchy1"/>
    <dgm:cxn modelId="{47A86B3C-2919-4B13-BF69-79E329CF9103}" type="presParOf" srcId="{E552C68A-2D75-43E4-9CA1-8E7C5091FD9A}" destId="{442C0AB0-7C3E-47E4-B02C-479E65A9120A}" srcOrd="1" destOrd="0" presId="urn:microsoft.com/office/officeart/2005/8/layout/hierarchy1"/>
    <dgm:cxn modelId="{3D33A485-6A46-404B-B84B-13EDF0BACA9A}" type="presParOf" srcId="{187D1E0B-D48A-40CC-992F-ACFD6966F7D8}" destId="{2A9CAA8D-6295-4423-9917-1FEA2A00DDFF}" srcOrd="2" destOrd="0" presId="urn:microsoft.com/office/officeart/2005/8/layout/hierarchy1"/>
    <dgm:cxn modelId="{A88E9036-3C51-4A00-AB1A-CEA449BEA9F7}" type="presParOf" srcId="{187D1E0B-D48A-40CC-992F-ACFD6966F7D8}" destId="{D5123547-58C2-4254-8802-C6B78A1BFD00}" srcOrd="3" destOrd="0" presId="urn:microsoft.com/office/officeart/2005/8/layout/hierarchy1"/>
    <dgm:cxn modelId="{56AA97F5-28A0-41AD-A068-FFC886D0916B}" type="presParOf" srcId="{D5123547-58C2-4254-8802-C6B78A1BFD00}" destId="{95356AFD-0303-43C5-B769-83CA488154C2}" srcOrd="0" destOrd="0" presId="urn:microsoft.com/office/officeart/2005/8/layout/hierarchy1"/>
    <dgm:cxn modelId="{F293E66B-116B-4BE9-A721-4F7F0801A7D5}" type="presParOf" srcId="{95356AFD-0303-43C5-B769-83CA488154C2}" destId="{18552D69-4AF7-4028-B2D0-D167FC574892}" srcOrd="0" destOrd="0" presId="urn:microsoft.com/office/officeart/2005/8/layout/hierarchy1"/>
    <dgm:cxn modelId="{03AAA6F0-7403-4DBE-B6C4-0B86AA7FB2C3}" type="presParOf" srcId="{95356AFD-0303-43C5-B769-83CA488154C2}" destId="{B07B7278-0880-4EF7-824E-39E454479F4C}" srcOrd="1" destOrd="0" presId="urn:microsoft.com/office/officeart/2005/8/layout/hierarchy1"/>
    <dgm:cxn modelId="{3C8FE2D9-3577-4335-94BF-3AE05A388335}" type="presParOf" srcId="{D5123547-58C2-4254-8802-C6B78A1BFD00}" destId="{4CB3DF3D-B2BC-420E-BFC7-FF9B19355DB4}" srcOrd="1" destOrd="0" presId="urn:microsoft.com/office/officeart/2005/8/layout/hierarchy1"/>
    <dgm:cxn modelId="{35F198B4-EB4C-44FD-A010-E92F980EC76A}" type="presParOf" srcId="{187D1E0B-D48A-40CC-992F-ACFD6966F7D8}" destId="{138552ED-75C0-456B-B528-097DB5364447}" srcOrd="4" destOrd="0" presId="urn:microsoft.com/office/officeart/2005/8/layout/hierarchy1"/>
    <dgm:cxn modelId="{45EC0376-541C-4CC4-AD6A-FCFB54C91EDA}" type="presParOf" srcId="{187D1E0B-D48A-40CC-992F-ACFD6966F7D8}" destId="{52C7C5FF-33AF-41EE-AB39-49FAFCB2FDB3}" srcOrd="5" destOrd="0" presId="urn:microsoft.com/office/officeart/2005/8/layout/hierarchy1"/>
    <dgm:cxn modelId="{6425C844-AFAA-4EA6-8C09-E7513608E14A}" type="presParOf" srcId="{52C7C5FF-33AF-41EE-AB39-49FAFCB2FDB3}" destId="{67CE8771-DAB5-40AC-BBA2-F09DFB555C68}" srcOrd="0" destOrd="0" presId="urn:microsoft.com/office/officeart/2005/8/layout/hierarchy1"/>
    <dgm:cxn modelId="{28884631-1604-4D89-BACB-7506AD95249F}" type="presParOf" srcId="{67CE8771-DAB5-40AC-BBA2-F09DFB555C68}" destId="{E5697311-8524-4FDF-B4A2-141AE600F088}" srcOrd="0" destOrd="0" presId="urn:microsoft.com/office/officeart/2005/8/layout/hierarchy1"/>
    <dgm:cxn modelId="{F31CFE12-C4EA-4628-9E76-8161FAF32AF3}" type="presParOf" srcId="{67CE8771-DAB5-40AC-BBA2-F09DFB555C68}" destId="{FBEBC5C8-1389-4CC7-A75A-14C29ADF754B}" srcOrd="1" destOrd="0" presId="urn:microsoft.com/office/officeart/2005/8/layout/hierarchy1"/>
    <dgm:cxn modelId="{E0E6B780-737F-492F-A3A9-84F4A1EEECDF}" type="presParOf" srcId="{52C7C5FF-33AF-41EE-AB39-49FAFCB2FDB3}" destId="{67CA40BF-E6A1-482F-B0DA-E4A711559B36}" srcOrd="1" destOrd="0" presId="urn:microsoft.com/office/officeart/2005/8/layout/hierarchy1"/>
    <dgm:cxn modelId="{00543362-10A3-4640-8F56-CC9DBAAA622F}" type="presParOf" srcId="{D287F801-8A1B-45B9-9BBD-CD64DDCA6FF9}" destId="{FB6634DD-CCFD-49CD-A3C4-BDD76645D470}" srcOrd="2" destOrd="0" presId="urn:microsoft.com/office/officeart/2005/8/layout/hierarchy1"/>
    <dgm:cxn modelId="{ED04888E-0E0C-4425-935C-606F0A1B90A0}" type="presParOf" srcId="{D287F801-8A1B-45B9-9BBD-CD64DDCA6FF9}" destId="{9793D8CA-5258-42C3-A7F0-732E61500190}" srcOrd="3" destOrd="0" presId="urn:microsoft.com/office/officeart/2005/8/layout/hierarchy1"/>
    <dgm:cxn modelId="{1F280BE1-C331-4098-91C0-37098F5F598D}" type="presParOf" srcId="{9793D8CA-5258-42C3-A7F0-732E61500190}" destId="{0846C864-C882-4E3E-8205-9402F8570955}" srcOrd="0" destOrd="0" presId="urn:microsoft.com/office/officeart/2005/8/layout/hierarchy1"/>
    <dgm:cxn modelId="{8A9C864E-E4DE-492D-8197-D74F4726B6B9}" type="presParOf" srcId="{0846C864-C882-4E3E-8205-9402F8570955}" destId="{EAF6239C-364D-4482-82C9-72435FF7A41E}" srcOrd="0" destOrd="0" presId="urn:microsoft.com/office/officeart/2005/8/layout/hierarchy1"/>
    <dgm:cxn modelId="{345DD6A8-5137-49D5-826F-DC5C38698319}" type="presParOf" srcId="{0846C864-C882-4E3E-8205-9402F8570955}" destId="{951B3088-3A5B-4EBF-AE70-ECEF72C2B548}" srcOrd="1" destOrd="0" presId="urn:microsoft.com/office/officeart/2005/8/layout/hierarchy1"/>
    <dgm:cxn modelId="{385C4AF3-2FBA-4C3E-B484-C21BBFAC872F}" type="presParOf" srcId="{9793D8CA-5258-42C3-A7F0-732E61500190}" destId="{E40FF1B6-8EDA-4244-8390-6F4358D3325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460E38-33E8-429B-B0AD-9C044BF0C6E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6875015-6E82-47F3-94C6-A089E99EE6A1}">
      <dgm:prSet phldrT="[Text]"/>
      <dgm:spPr/>
      <dgm:t>
        <a:bodyPr/>
        <a:lstStyle/>
        <a:p>
          <a:r>
            <a:rPr lang="cs-CZ" b="1" dirty="0" smtClean="0"/>
            <a:t>voda</a:t>
          </a:r>
          <a:endParaRPr lang="cs-CZ" b="1" dirty="0"/>
        </a:p>
      </dgm:t>
    </dgm:pt>
    <dgm:pt modelId="{9AD8AAAB-A159-40D5-BACF-3602FF669E3D}" type="parTrans" cxnId="{F3124F27-C16E-4654-A829-7DBDDDA66B90}">
      <dgm:prSet/>
      <dgm:spPr/>
      <dgm:t>
        <a:bodyPr/>
        <a:lstStyle/>
        <a:p>
          <a:endParaRPr lang="cs-CZ"/>
        </a:p>
      </dgm:t>
    </dgm:pt>
    <dgm:pt modelId="{84A85386-EADD-49C4-8AB1-C16CE48CF8B1}" type="sibTrans" cxnId="{F3124F27-C16E-4654-A829-7DBDDDA66B90}">
      <dgm:prSet/>
      <dgm:spPr/>
      <dgm:t>
        <a:bodyPr/>
        <a:lstStyle/>
        <a:p>
          <a:endParaRPr lang="cs-CZ"/>
        </a:p>
      </dgm:t>
    </dgm:pt>
    <dgm:pt modelId="{27513DC9-183C-4EC8-90A1-74F03AD8FAB8}">
      <dgm:prSet phldrT="[Text]"/>
      <dgm:spPr/>
      <dgm:t>
        <a:bodyPr/>
        <a:lstStyle/>
        <a:p>
          <a:r>
            <a:rPr lang="cs-CZ" b="1" dirty="0" smtClean="0"/>
            <a:t>vzduch</a:t>
          </a:r>
          <a:endParaRPr lang="cs-CZ" b="1" dirty="0"/>
        </a:p>
      </dgm:t>
    </dgm:pt>
    <dgm:pt modelId="{E2917F83-9F09-4CEB-9CEF-87C35239C5A5}" type="parTrans" cxnId="{495CE4B6-8029-48D1-A214-1E4FC931A45C}">
      <dgm:prSet/>
      <dgm:spPr/>
      <dgm:t>
        <a:bodyPr/>
        <a:lstStyle/>
        <a:p>
          <a:endParaRPr lang="cs-CZ"/>
        </a:p>
      </dgm:t>
    </dgm:pt>
    <dgm:pt modelId="{ECE35953-A4C3-45D5-BE94-6C968D89C2BA}" type="sibTrans" cxnId="{495CE4B6-8029-48D1-A214-1E4FC931A45C}">
      <dgm:prSet/>
      <dgm:spPr/>
      <dgm:t>
        <a:bodyPr/>
        <a:lstStyle/>
        <a:p>
          <a:endParaRPr lang="cs-CZ"/>
        </a:p>
      </dgm:t>
    </dgm:pt>
    <dgm:pt modelId="{904CACC7-9B27-48E2-94CF-6BCC137CDE49}">
      <dgm:prSet phldrT="[Text]"/>
      <dgm:spPr/>
      <dgm:t>
        <a:bodyPr/>
        <a:lstStyle/>
        <a:p>
          <a:r>
            <a:rPr lang="cs-CZ" dirty="0" smtClean="0"/>
            <a:t>půda</a:t>
          </a:r>
          <a:endParaRPr lang="cs-CZ" dirty="0"/>
        </a:p>
      </dgm:t>
    </dgm:pt>
    <dgm:pt modelId="{2137392D-4A45-45DA-9557-0C6C03976EB4}" type="parTrans" cxnId="{C65D44B0-9C30-403A-91F7-89C95C8EE898}">
      <dgm:prSet/>
      <dgm:spPr/>
      <dgm:t>
        <a:bodyPr/>
        <a:lstStyle/>
        <a:p>
          <a:endParaRPr lang="cs-CZ"/>
        </a:p>
      </dgm:t>
    </dgm:pt>
    <dgm:pt modelId="{FAE3CF04-44F3-40F8-ACB7-55BE39D22BDC}" type="sibTrans" cxnId="{C65D44B0-9C30-403A-91F7-89C95C8EE898}">
      <dgm:prSet/>
      <dgm:spPr/>
      <dgm:t>
        <a:bodyPr/>
        <a:lstStyle/>
        <a:p>
          <a:endParaRPr lang="cs-CZ"/>
        </a:p>
      </dgm:t>
    </dgm:pt>
    <dgm:pt modelId="{0CCA8008-F839-41A6-B677-C20F4E368748}">
      <dgm:prSet phldrT="[Text]"/>
      <dgm:spPr/>
      <dgm:t>
        <a:bodyPr/>
        <a:lstStyle/>
        <a:p>
          <a:r>
            <a:rPr lang="cs-CZ" b="1" dirty="0" smtClean="0"/>
            <a:t>nerosty</a:t>
          </a:r>
          <a:endParaRPr lang="cs-CZ" b="1" dirty="0"/>
        </a:p>
      </dgm:t>
    </dgm:pt>
    <dgm:pt modelId="{B596DA1E-8F02-45BE-91A7-A89B46140E7E}" type="parTrans" cxnId="{7F36ED8F-4452-45F9-A0EE-F3EABB473DF9}">
      <dgm:prSet/>
      <dgm:spPr/>
      <dgm:t>
        <a:bodyPr/>
        <a:lstStyle/>
        <a:p>
          <a:endParaRPr lang="cs-CZ"/>
        </a:p>
      </dgm:t>
    </dgm:pt>
    <dgm:pt modelId="{22798763-8A93-45FB-A977-A35DF1A80140}" type="sibTrans" cxnId="{7F36ED8F-4452-45F9-A0EE-F3EABB473DF9}">
      <dgm:prSet/>
      <dgm:spPr/>
      <dgm:t>
        <a:bodyPr/>
        <a:lstStyle/>
        <a:p>
          <a:endParaRPr lang="cs-CZ"/>
        </a:p>
      </dgm:t>
    </dgm:pt>
    <dgm:pt modelId="{DB7968B9-1507-4BA0-8F41-0B1967D96C9D}">
      <dgm:prSet phldrT="[Text]"/>
      <dgm:spPr/>
      <dgm:t>
        <a:bodyPr/>
        <a:lstStyle/>
        <a:p>
          <a:r>
            <a:rPr lang="cs-CZ" b="1" dirty="0" smtClean="0"/>
            <a:t>horniny</a:t>
          </a:r>
          <a:endParaRPr lang="cs-CZ" b="1" dirty="0"/>
        </a:p>
      </dgm:t>
    </dgm:pt>
    <dgm:pt modelId="{339DBEBB-7988-44FE-92D6-9AD7D934C4EC}" type="parTrans" cxnId="{679E082A-869D-4157-9B66-91FB07F31815}">
      <dgm:prSet/>
      <dgm:spPr/>
      <dgm:t>
        <a:bodyPr/>
        <a:lstStyle/>
        <a:p>
          <a:endParaRPr lang="cs-CZ"/>
        </a:p>
      </dgm:t>
    </dgm:pt>
    <dgm:pt modelId="{7211FEAD-40A1-4440-9912-040C7C0D119A}" type="sibTrans" cxnId="{679E082A-869D-4157-9B66-91FB07F31815}">
      <dgm:prSet/>
      <dgm:spPr/>
      <dgm:t>
        <a:bodyPr/>
        <a:lstStyle/>
        <a:p>
          <a:endParaRPr lang="cs-CZ"/>
        </a:p>
      </dgm:t>
    </dgm:pt>
    <dgm:pt modelId="{E5CBA907-0A0F-442D-BA89-32A6B242D8DA}" type="pres">
      <dgm:prSet presAssocID="{38460E38-33E8-429B-B0AD-9C044BF0C6E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4503D8-2407-4727-B627-E6585894D760}" type="pres">
      <dgm:prSet presAssocID="{D6875015-6E82-47F3-94C6-A089E99EE6A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8B707E-BCC8-49D9-8819-DBFAFFBF1034}" type="pres">
      <dgm:prSet presAssocID="{84A85386-EADD-49C4-8AB1-C16CE48CF8B1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BF2DD7A-8D6F-4EDB-AEE5-D44AC075A21F}" type="pres">
      <dgm:prSet presAssocID="{84A85386-EADD-49C4-8AB1-C16CE48CF8B1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59346535-B185-497A-BB55-F9641302E290}" type="pres">
      <dgm:prSet presAssocID="{27513DC9-183C-4EC8-90A1-74F03AD8FAB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B61A79-438B-4AED-B4E5-BBA65DEF5B90}" type="pres">
      <dgm:prSet presAssocID="{ECE35953-A4C3-45D5-BE94-6C968D89C2BA}" presName="sibTrans" presStyleLbl="sibTrans2D1" presStyleIdx="1" presStyleCnt="5"/>
      <dgm:spPr/>
      <dgm:t>
        <a:bodyPr/>
        <a:lstStyle/>
        <a:p>
          <a:endParaRPr lang="cs-CZ"/>
        </a:p>
      </dgm:t>
    </dgm:pt>
    <dgm:pt modelId="{F67B0D9B-7C99-44F4-B23F-43676EEF0D2D}" type="pres">
      <dgm:prSet presAssocID="{ECE35953-A4C3-45D5-BE94-6C968D89C2BA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4D5E37CD-0E97-4C03-B87D-599141002367}" type="pres">
      <dgm:prSet presAssocID="{904CACC7-9B27-48E2-94CF-6BCC137CDE4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B4B8D7-A934-4EAA-A8F1-3C675CF7802E}" type="pres">
      <dgm:prSet presAssocID="{FAE3CF04-44F3-40F8-ACB7-55BE39D22BDC}" presName="sibTrans" presStyleLbl="sibTrans2D1" presStyleIdx="2" presStyleCnt="5"/>
      <dgm:spPr/>
      <dgm:t>
        <a:bodyPr/>
        <a:lstStyle/>
        <a:p>
          <a:endParaRPr lang="cs-CZ"/>
        </a:p>
      </dgm:t>
    </dgm:pt>
    <dgm:pt modelId="{41E59563-F7CE-4D86-8E8D-C7BCD8319837}" type="pres">
      <dgm:prSet presAssocID="{FAE3CF04-44F3-40F8-ACB7-55BE39D22BDC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022E81FF-1514-4C31-9D91-4E8AE6524BE1}" type="pres">
      <dgm:prSet presAssocID="{0CCA8008-F839-41A6-B677-C20F4E36874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6A3A89-D9F3-43EA-9EAB-47455E7DE5BD}" type="pres">
      <dgm:prSet presAssocID="{22798763-8A93-45FB-A977-A35DF1A8014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1EB6FD81-3F8D-4CCF-B818-FEC000EBFE1D}" type="pres">
      <dgm:prSet presAssocID="{22798763-8A93-45FB-A977-A35DF1A8014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87C3A801-C3C9-476D-B734-4293876763B9}" type="pres">
      <dgm:prSet presAssocID="{DB7968B9-1507-4BA0-8F41-0B1967D96C9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854F20-FF20-4BC3-9891-921CE2A693A9}" type="pres">
      <dgm:prSet presAssocID="{7211FEAD-40A1-4440-9912-040C7C0D119A}" presName="sibTrans" presStyleLbl="sibTrans2D1" presStyleIdx="4" presStyleCnt="5"/>
      <dgm:spPr/>
      <dgm:t>
        <a:bodyPr/>
        <a:lstStyle/>
        <a:p>
          <a:endParaRPr lang="cs-CZ"/>
        </a:p>
      </dgm:t>
    </dgm:pt>
    <dgm:pt modelId="{B6B757E4-B1EB-4C7F-9FF5-9F756B303F88}" type="pres">
      <dgm:prSet presAssocID="{7211FEAD-40A1-4440-9912-040C7C0D119A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7975E692-50CE-4869-ACF6-475E52257C71}" type="presOf" srcId="{84A85386-EADD-49C4-8AB1-C16CE48CF8B1}" destId="{4B8B707E-BCC8-49D9-8819-DBFAFFBF1034}" srcOrd="0" destOrd="0" presId="urn:microsoft.com/office/officeart/2005/8/layout/cycle2"/>
    <dgm:cxn modelId="{B1DBB2FE-0598-4B64-8B56-0572A07E9008}" type="presOf" srcId="{7211FEAD-40A1-4440-9912-040C7C0D119A}" destId="{F2854F20-FF20-4BC3-9891-921CE2A693A9}" srcOrd="0" destOrd="0" presId="urn:microsoft.com/office/officeart/2005/8/layout/cycle2"/>
    <dgm:cxn modelId="{A8BDA10B-1F38-45B5-B378-AFD631290DC1}" type="presOf" srcId="{D6875015-6E82-47F3-94C6-A089E99EE6A1}" destId="{B94503D8-2407-4727-B627-E6585894D760}" srcOrd="0" destOrd="0" presId="urn:microsoft.com/office/officeart/2005/8/layout/cycle2"/>
    <dgm:cxn modelId="{679E082A-869D-4157-9B66-91FB07F31815}" srcId="{38460E38-33E8-429B-B0AD-9C044BF0C6E6}" destId="{DB7968B9-1507-4BA0-8F41-0B1967D96C9D}" srcOrd="4" destOrd="0" parTransId="{339DBEBB-7988-44FE-92D6-9AD7D934C4EC}" sibTransId="{7211FEAD-40A1-4440-9912-040C7C0D119A}"/>
    <dgm:cxn modelId="{093159ED-2AAE-40A5-AB59-4EC1EC8A83F3}" type="presOf" srcId="{22798763-8A93-45FB-A977-A35DF1A80140}" destId="{1EB6FD81-3F8D-4CCF-B818-FEC000EBFE1D}" srcOrd="1" destOrd="0" presId="urn:microsoft.com/office/officeart/2005/8/layout/cycle2"/>
    <dgm:cxn modelId="{E5D10547-D240-4E0E-BB6C-9565719EADBD}" type="presOf" srcId="{22798763-8A93-45FB-A977-A35DF1A80140}" destId="{FF6A3A89-D9F3-43EA-9EAB-47455E7DE5BD}" srcOrd="0" destOrd="0" presId="urn:microsoft.com/office/officeart/2005/8/layout/cycle2"/>
    <dgm:cxn modelId="{41567A2F-C57D-4BE0-A54B-1F94CD82BCC5}" type="presOf" srcId="{7211FEAD-40A1-4440-9912-040C7C0D119A}" destId="{B6B757E4-B1EB-4C7F-9FF5-9F756B303F88}" srcOrd="1" destOrd="0" presId="urn:microsoft.com/office/officeart/2005/8/layout/cycle2"/>
    <dgm:cxn modelId="{5FE370B3-B0DA-4633-8A68-DE1AF2802E2A}" type="presOf" srcId="{ECE35953-A4C3-45D5-BE94-6C968D89C2BA}" destId="{02B61A79-438B-4AED-B4E5-BBA65DEF5B90}" srcOrd="0" destOrd="0" presId="urn:microsoft.com/office/officeart/2005/8/layout/cycle2"/>
    <dgm:cxn modelId="{145F5916-95C1-4546-B913-7202878FB458}" type="presOf" srcId="{ECE35953-A4C3-45D5-BE94-6C968D89C2BA}" destId="{F67B0D9B-7C99-44F4-B23F-43676EEF0D2D}" srcOrd="1" destOrd="0" presId="urn:microsoft.com/office/officeart/2005/8/layout/cycle2"/>
    <dgm:cxn modelId="{1963CE6C-28F4-444B-B50A-9BF8B1C0F00E}" type="presOf" srcId="{84A85386-EADD-49C4-8AB1-C16CE48CF8B1}" destId="{8BF2DD7A-8D6F-4EDB-AEE5-D44AC075A21F}" srcOrd="1" destOrd="0" presId="urn:microsoft.com/office/officeart/2005/8/layout/cycle2"/>
    <dgm:cxn modelId="{27A36D73-7A2C-4688-A745-05F7E8441803}" type="presOf" srcId="{38460E38-33E8-429B-B0AD-9C044BF0C6E6}" destId="{E5CBA907-0A0F-442D-BA89-32A6B242D8DA}" srcOrd="0" destOrd="0" presId="urn:microsoft.com/office/officeart/2005/8/layout/cycle2"/>
    <dgm:cxn modelId="{495CE4B6-8029-48D1-A214-1E4FC931A45C}" srcId="{38460E38-33E8-429B-B0AD-9C044BF0C6E6}" destId="{27513DC9-183C-4EC8-90A1-74F03AD8FAB8}" srcOrd="1" destOrd="0" parTransId="{E2917F83-9F09-4CEB-9CEF-87C35239C5A5}" sibTransId="{ECE35953-A4C3-45D5-BE94-6C968D89C2BA}"/>
    <dgm:cxn modelId="{26CC4B09-A03F-4DA8-B147-DBDAA247D3D4}" type="presOf" srcId="{27513DC9-183C-4EC8-90A1-74F03AD8FAB8}" destId="{59346535-B185-497A-BB55-F9641302E290}" srcOrd="0" destOrd="0" presId="urn:microsoft.com/office/officeart/2005/8/layout/cycle2"/>
    <dgm:cxn modelId="{DB277509-065A-4D59-AFBA-DB61CFDAADA9}" type="presOf" srcId="{904CACC7-9B27-48E2-94CF-6BCC137CDE49}" destId="{4D5E37CD-0E97-4C03-B87D-599141002367}" srcOrd="0" destOrd="0" presId="urn:microsoft.com/office/officeart/2005/8/layout/cycle2"/>
    <dgm:cxn modelId="{7F36ED8F-4452-45F9-A0EE-F3EABB473DF9}" srcId="{38460E38-33E8-429B-B0AD-9C044BF0C6E6}" destId="{0CCA8008-F839-41A6-B677-C20F4E368748}" srcOrd="3" destOrd="0" parTransId="{B596DA1E-8F02-45BE-91A7-A89B46140E7E}" sibTransId="{22798763-8A93-45FB-A977-A35DF1A80140}"/>
    <dgm:cxn modelId="{F3124F27-C16E-4654-A829-7DBDDDA66B90}" srcId="{38460E38-33E8-429B-B0AD-9C044BF0C6E6}" destId="{D6875015-6E82-47F3-94C6-A089E99EE6A1}" srcOrd="0" destOrd="0" parTransId="{9AD8AAAB-A159-40D5-BACF-3602FF669E3D}" sibTransId="{84A85386-EADD-49C4-8AB1-C16CE48CF8B1}"/>
    <dgm:cxn modelId="{B7DF4534-8BB0-4A9B-BE0F-B025D8E6A8A8}" type="presOf" srcId="{DB7968B9-1507-4BA0-8F41-0B1967D96C9D}" destId="{87C3A801-C3C9-476D-B734-4293876763B9}" srcOrd="0" destOrd="0" presId="urn:microsoft.com/office/officeart/2005/8/layout/cycle2"/>
    <dgm:cxn modelId="{C65D44B0-9C30-403A-91F7-89C95C8EE898}" srcId="{38460E38-33E8-429B-B0AD-9C044BF0C6E6}" destId="{904CACC7-9B27-48E2-94CF-6BCC137CDE49}" srcOrd="2" destOrd="0" parTransId="{2137392D-4A45-45DA-9557-0C6C03976EB4}" sibTransId="{FAE3CF04-44F3-40F8-ACB7-55BE39D22BDC}"/>
    <dgm:cxn modelId="{0368F5B0-F3E7-4FF7-BB26-8883E55B22A0}" type="presOf" srcId="{FAE3CF04-44F3-40F8-ACB7-55BE39D22BDC}" destId="{9DB4B8D7-A934-4EAA-A8F1-3C675CF7802E}" srcOrd="0" destOrd="0" presId="urn:microsoft.com/office/officeart/2005/8/layout/cycle2"/>
    <dgm:cxn modelId="{CCF13E8D-4566-4512-9B83-32C56EF12115}" type="presOf" srcId="{0CCA8008-F839-41A6-B677-C20F4E368748}" destId="{022E81FF-1514-4C31-9D91-4E8AE6524BE1}" srcOrd="0" destOrd="0" presId="urn:microsoft.com/office/officeart/2005/8/layout/cycle2"/>
    <dgm:cxn modelId="{7930DFE7-FBB6-4D6D-BE71-AB0BF4C2A032}" type="presOf" srcId="{FAE3CF04-44F3-40F8-ACB7-55BE39D22BDC}" destId="{41E59563-F7CE-4D86-8E8D-C7BCD8319837}" srcOrd="1" destOrd="0" presId="urn:microsoft.com/office/officeart/2005/8/layout/cycle2"/>
    <dgm:cxn modelId="{28C751F1-0A65-47C0-BA3C-FEFD9E7395FB}" type="presParOf" srcId="{E5CBA907-0A0F-442D-BA89-32A6B242D8DA}" destId="{B94503D8-2407-4727-B627-E6585894D760}" srcOrd="0" destOrd="0" presId="urn:microsoft.com/office/officeart/2005/8/layout/cycle2"/>
    <dgm:cxn modelId="{147A14B4-8A47-4C07-97F4-1ADFB9423404}" type="presParOf" srcId="{E5CBA907-0A0F-442D-BA89-32A6B242D8DA}" destId="{4B8B707E-BCC8-49D9-8819-DBFAFFBF1034}" srcOrd="1" destOrd="0" presId="urn:microsoft.com/office/officeart/2005/8/layout/cycle2"/>
    <dgm:cxn modelId="{FC4A9B89-13D2-4B41-9DB5-C453BB79B1D6}" type="presParOf" srcId="{4B8B707E-BCC8-49D9-8819-DBFAFFBF1034}" destId="{8BF2DD7A-8D6F-4EDB-AEE5-D44AC075A21F}" srcOrd="0" destOrd="0" presId="urn:microsoft.com/office/officeart/2005/8/layout/cycle2"/>
    <dgm:cxn modelId="{43589416-DD1D-452E-8ACD-3CBA05A0729C}" type="presParOf" srcId="{E5CBA907-0A0F-442D-BA89-32A6B242D8DA}" destId="{59346535-B185-497A-BB55-F9641302E290}" srcOrd="2" destOrd="0" presId="urn:microsoft.com/office/officeart/2005/8/layout/cycle2"/>
    <dgm:cxn modelId="{A5809E12-FFBD-451D-8AE1-075AAA79184B}" type="presParOf" srcId="{E5CBA907-0A0F-442D-BA89-32A6B242D8DA}" destId="{02B61A79-438B-4AED-B4E5-BBA65DEF5B90}" srcOrd="3" destOrd="0" presId="urn:microsoft.com/office/officeart/2005/8/layout/cycle2"/>
    <dgm:cxn modelId="{06D44C2B-08C4-4FC2-8FC9-0CE8888EAB1D}" type="presParOf" srcId="{02B61A79-438B-4AED-B4E5-BBA65DEF5B90}" destId="{F67B0D9B-7C99-44F4-B23F-43676EEF0D2D}" srcOrd="0" destOrd="0" presId="urn:microsoft.com/office/officeart/2005/8/layout/cycle2"/>
    <dgm:cxn modelId="{2152B1D3-BC1C-4C50-B906-50CD6FBE957B}" type="presParOf" srcId="{E5CBA907-0A0F-442D-BA89-32A6B242D8DA}" destId="{4D5E37CD-0E97-4C03-B87D-599141002367}" srcOrd="4" destOrd="0" presId="urn:microsoft.com/office/officeart/2005/8/layout/cycle2"/>
    <dgm:cxn modelId="{0EA391CD-0A45-4D5B-BA29-96354B47B99F}" type="presParOf" srcId="{E5CBA907-0A0F-442D-BA89-32A6B242D8DA}" destId="{9DB4B8D7-A934-4EAA-A8F1-3C675CF7802E}" srcOrd="5" destOrd="0" presId="urn:microsoft.com/office/officeart/2005/8/layout/cycle2"/>
    <dgm:cxn modelId="{3B3D139B-E373-40CB-9985-3EED79C2CA3D}" type="presParOf" srcId="{9DB4B8D7-A934-4EAA-A8F1-3C675CF7802E}" destId="{41E59563-F7CE-4D86-8E8D-C7BCD8319837}" srcOrd="0" destOrd="0" presId="urn:microsoft.com/office/officeart/2005/8/layout/cycle2"/>
    <dgm:cxn modelId="{FD876E30-1BCD-4B8D-BF96-038FB3424737}" type="presParOf" srcId="{E5CBA907-0A0F-442D-BA89-32A6B242D8DA}" destId="{022E81FF-1514-4C31-9D91-4E8AE6524BE1}" srcOrd="6" destOrd="0" presId="urn:microsoft.com/office/officeart/2005/8/layout/cycle2"/>
    <dgm:cxn modelId="{8C207598-DA10-4E79-8AEE-064B7A02CED2}" type="presParOf" srcId="{E5CBA907-0A0F-442D-BA89-32A6B242D8DA}" destId="{FF6A3A89-D9F3-43EA-9EAB-47455E7DE5BD}" srcOrd="7" destOrd="0" presId="urn:microsoft.com/office/officeart/2005/8/layout/cycle2"/>
    <dgm:cxn modelId="{C4DF6EA3-FA76-42CF-989C-404CC6A080C5}" type="presParOf" srcId="{FF6A3A89-D9F3-43EA-9EAB-47455E7DE5BD}" destId="{1EB6FD81-3F8D-4CCF-B818-FEC000EBFE1D}" srcOrd="0" destOrd="0" presId="urn:microsoft.com/office/officeart/2005/8/layout/cycle2"/>
    <dgm:cxn modelId="{096F2318-4CFA-4BBA-8C9B-C29A4051E192}" type="presParOf" srcId="{E5CBA907-0A0F-442D-BA89-32A6B242D8DA}" destId="{87C3A801-C3C9-476D-B734-4293876763B9}" srcOrd="8" destOrd="0" presId="urn:microsoft.com/office/officeart/2005/8/layout/cycle2"/>
    <dgm:cxn modelId="{5DA6E830-D757-4E63-B676-DBE10DCF1ECB}" type="presParOf" srcId="{E5CBA907-0A0F-442D-BA89-32A6B242D8DA}" destId="{F2854F20-FF20-4BC3-9891-921CE2A693A9}" srcOrd="9" destOrd="0" presId="urn:microsoft.com/office/officeart/2005/8/layout/cycle2"/>
    <dgm:cxn modelId="{C7FF97F2-E393-4FF2-892B-D383E12CB38A}" type="presParOf" srcId="{F2854F20-FF20-4BC3-9891-921CE2A693A9}" destId="{B6B757E4-B1EB-4C7F-9FF5-9F756B303F8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5108CA-8EB0-4E98-949F-8E1ADE5F6447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0319FE-7AC8-4CC7-AB9F-484B5B57B2C8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rostliny</a:t>
          </a:r>
          <a:endParaRPr lang="cs-CZ" dirty="0">
            <a:solidFill>
              <a:srgbClr val="7030A0"/>
            </a:solidFill>
          </a:endParaRPr>
        </a:p>
      </dgm:t>
    </dgm:pt>
    <dgm:pt modelId="{A0804C1E-530B-4F24-82A4-C577D45CE767}" type="parTrans" cxnId="{80446C38-DFCD-43C8-92CA-AE704BB61431}">
      <dgm:prSet/>
      <dgm:spPr/>
      <dgm:t>
        <a:bodyPr/>
        <a:lstStyle/>
        <a:p>
          <a:endParaRPr lang="cs-CZ"/>
        </a:p>
      </dgm:t>
    </dgm:pt>
    <dgm:pt modelId="{63657714-3CD7-4492-BBB8-1A12D0C6C539}" type="sibTrans" cxnId="{80446C38-DFCD-43C8-92CA-AE704BB61431}">
      <dgm:prSet/>
      <dgm:spPr/>
      <dgm:t>
        <a:bodyPr/>
        <a:lstStyle/>
        <a:p>
          <a:endParaRPr lang="cs-CZ"/>
        </a:p>
      </dgm:t>
    </dgm:pt>
    <dgm:pt modelId="{857E5EF1-185D-4399-89E4-8F8E4F00778A}">
      <dgm:prSet phldrT="[Text]" phldr="1"/>
      <dgm:spPr/>
      <dgm:t>
        <a:bodyPr/>
        <a:lstStyle/>
        <a:p>
          <a:endParaRPr lang="cs-CZ" dirty="0"/>
        </a:p>
      </dgm:t>
    </dgm:pt>
    <dgm:pt modelId="{61A784BC-4A20-43B0-BF54-7246D0622210}" type="parTrans" cxnId="{A42D86B3-F672-4A9F-9432-5F08548DDCA3}">
      <dgm:prSet/>
      <dgm:spPr/>
      <dgm:t>
        <a:bodyPr/>
        <a:lstStyle/>
        <a:p>
          <a:endParaRPr lang="cs-CZ"/>
        </a:p>
      </dgm:t>
    </dgm:pt>
    <dgm:pt modelId="{D81D5DD9-2599-407C-A010-F43717CB485E}" type="sibTrans" cxnId="{A42D86B3-F672-4A9F-9432-5F08548DDCA3}">
      <dgm:prSet/>
      <dgm:spPr/>
      <dgm:t>
        <a:bodyPr/>
        <a:lstStyle/>
        <a:p>
          <a:endParaRPr lang="cs-CZ"/>
        </a:p>
      </dgm:t>
    </dgm:pt>
    <dgm:pt modelId="{402E98C2-B39B-40DD-9120-C3F84BCECF94}">
      <dgm:prSet phldrT="[Text]" phldr="1"/>
      <dgm:spPr/>
      <dgm:t>
        <a:bodyPr/>
        <a:lstStyle/>
        <a:p>
          <a:endParaRPr lang="cs-CZ" dirty="0"/>
        </a:p>
      </dgm:t>
    </dgm:pt>
    <dgm:pt modelId="{DD85A77C-97EE-4039-9B47-95D60046CBF2}" type="parTrans" cxnId="{03E93410-A8A3-4718-A268-A2C61A48ADB0}">
      <dgm:prSet/>
      <dgm:spPr/>
      <dgm:t>
        <a:bodyPr/>
        <a:lstStyle/>
        <a:p>
          <a:endParaRPr lang="cs-CZ"/>
        </a:p>
      </dgm:t>
    </dgm:pt>
    <dgm:pt modelId="{A127638C-1DDD-463C-B9C2-2C85FE0E7E4A}" type="sibTrans" cxnId="{03E93410-A8A3-4718-A268-A2C61A48ADB0}">
      <dgm:prSet/>
      <dgm:spPr/>
      <dgm:t>
        <a:bodyPr/>
        <a:lstStyle/>
        <a:p>
          <a:endParaRPr lang="cs-CZ"/>
        </a:p>
      </dgm:t>
    </dgm:pt>
    <dgm:pt modelId="{B4ABBA86-B6CB-423E-A5D3-2BF23CB8DE5A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houby</a:t>
          </a:r>
          <a:endParaRPr lang="cs-CZ" dirty="0">
            <a:solidFill>
              <a:srgbClr val="7030A0"/>
            </a:solidFill>
          </a:endParaRPr>
        </a:p>
      </dgm:t>
    </dgm:pt>
    <dgm:pt modelId="{51B73CF1-0DBC-4809-A0B4-5487ECDB47BF}" type="parTrans" cxnId="{65852827-8C59-49BA-9A79-7134F1DDC38E}">
      <dgm:prSet/>
      <dgm:spPr/>
      <dgm:t>
        <a:bodyPr/>
        <a:lstStyle/>
        <a:p>
          <a:endParaRPr lang="cs-CZ"/>
        </a:p>
      </dgm:t>
    </dgm:pt>
    <dgm:pt modelId="{A7931CBA-EDE4-4437-AF76-F7716EC9C089}" type="sibTrans" cxnId="{65852827-8C59-49BA-9A79-7134F1DDC38E}">
      <dgm:prSet/>
      <dgm:spPr/>
      <dgm:t>
        <a:bodyPr/>
        <a:lstStyle/>
        <a:p>
          <a:endParaRPr lang="cs-CZ"/>
        </a:p>
      </dgm:t>
    </dgm:pt>
    <dgm:pt modelId="{EC9E69BD-39A3-4325-8822-F97F47C479D1}">
      <dgm:prSet phldrT="[Text]" phldr="1"/>
      <dgm:spPr/>
      <dgm:t>
        <a:bodyPr/>
        <a:lstStyle/>
        <a:p>
          <a:endParaRPr lang="cs-CZ"/>
        </a:p>
      </dgm:t>
    </dgm:pt>
    <dgm:pt modelId="{8876C419-7910-431A-9DEF-CD3F32EE6026}" type="parTrans" cxnId="{5B6DD055-6A63-4A6B-AB4C-DE1D3F49E315}">
      <dgm:prSet/>
      <dgm:spPr/>
      <dgm:t>
        <a:bodyPr/>
        <a:lstStyle/>
        <a:p>
          <a:endParaRPr lang="cs-CZ"/>
        </a:p>
      </dgm:t>
    </dgm:pt>
    <dgm:pt modelId="{62BEAABC-E443-4BFC-A9DB-78D45DDB86F1}" type="sibTrans" cxnId="{5B6DD055-6A63-4A6B-AB4C-DE1D3F49E315}">
      <dgm:prSet/>
      <dgm:spPr/>
      <dgm:t>
        <a:bodyPr/>
        <a:lstStyle/>
        <a:p>
          <a:endParaRPr lang="cs-CZ"/>
        </a:p>
      </dgm:t>
    </dgm:pt>
    <dgm:pt modelId="{29E27D5C-63EE-4C2D-9D3C-9B523688382D}">
      <dgm:prSet phldrT="[Text]" phldr="1"/>
      <dgm:spPr/>
      <dgm:t>
        <a:bodyPr/>
        <a:lstStyle/>
        <a:p>
          <a:endParaRPr lang="cs-CZ" dirty="0"/>
        </a:p>
      </dgm:t>
    </dgm:pt>
    <dgm:pt modelId="{F12167F0-3CE6-4B65-A8AE-7D8CF839339A}" type="parTrans" cxnId="{05C8F53B-83C6-4E9F-9E85-F24A7EE5D1F0}">
      <dgm:prSet/>
      <dgm:spPr/>
      <dgm:t>
        <a:bodyPr/>
        <a:lstStyle/>
        <a:p>
          <a:endParaRPr lang="cs-CZ"/>
        </a:p>
      </dgm:t>
    </dgm:pt>
    <dgm:pt modelId="{32E58064-31FE-4B12-8A81-88DA5E05E4FA}" type="sibTrans" cxnId="{05C8F53B-83C6-4E9F-9E85-F24A7EE5D1F0}">
      <dgm:prSet/>
      <dgm:spPr/>
      <dgm:t>
        <a:bodyPr/>
        <a:lstStyle/>
        <a:p>
          <a:endParaRPr lang="cs-CZ"/>
        </a:p>
      </dgm:t>
    </dgm:pt>
    <dgm:pt modelId="{D0B06888-7D47-4ABF-8A4B-72C49D119641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živočichové</a:t>
          </a:r>
          <a:endParaRPr lang="cs-CZ" dirty="0">
            <a:solidFill>
              <a:srgbClr val="7030A0"/>
            </a:solidFill>
          </a:endParaRPr>
        </a:p>
      </dgm:t>
    </dgm:pt>
    <dgm:pt modelId="{C81450FC-A6FC-4F2E-BAC1-358A7763303F}" type="parTrans" cxnId="{5ECEC0BF-1289-4D8E-B959-6C0E1AE85D78}">
      <dgm:prSet/>
      <dgm:spPr/>
      <dgm:t>
        <a:bodyPr/>
        <a:lstStyle/>
        <a:p>
          <a:endParaRPr lang="cs-CZ"/>
        </a:p>
      </dgm:t>
    </dgm:pt>
    <dgm:pt modelId="{EC20081D-9817-41B5-BB1C-DEE391926F9B}" type="sibTrans" cxnId="{5ECEC0BF-1289-4D8E-B959-6C0E1AE85D78}">
      <dgm:prSet/>
      <dgm:spPr/>
      <dgm:t>
        <a:bodyPr/>
        <a:lstStyle/>
        <a:p>
          <a:endParaRPr lang="cs-CZ"/>
        </a:p>
      </dgm:t>
    </dgm:pt>
    <dgm:pt modelId="{20C21885-A78A-4484-81CD-75009D8CC8D5}">
      <dgm:prSet phldrT="[Text]"/>
      <dgm:spPr/>
      <dgm:t>
        <a:bodyPr/>
        <a:lstStyle/>
        <a:p>
          <a:endParaRPr lang="cs-CZ" dirty="0"/>
        </a:p>
      </dgm:t>
    </dgm:pt>
    <dgm:pt modelId="{95E48793-1935-4F1C-8F41-27CF057B8D87}" type="parTrans" cxnId="{12EC9E57-CF28-4267-A096-BE778A963A4C}">
      <dgm:prSet/>
      <dgm:spPr/>
      <dgm:t>
        <a:bodyPr/>
        <a:lstStyle/>
        <a:p>
          <a:endParaRPr lang="cs-CZ"/>
        </a:p>
      </dgm:t>
    </dgm:pt>
    <dgm:pt modelId="{61EA48F8-99ED-4AE0-888A-42343AD3223D}" type="sibTrans" cxnId="{12EC9E57-CF28-4267-A096-BE778A963A4C}">
      <dgm:prSet/>
      <dgm:spPr/>
      <dgm:t>
        <a:bodyPr/>
        <a:lstStyle/>
        <a:p>
          <a:endParaRPr lang="cs-CZ"/>
        </a:p>
      </dgm:t>
    </dgm:pt>
    <dgm:pt modelId="{59BA9B1C-0641-4486-BB74-D7BC304D26BE}">
      <dgm:prSet phldrT="[Text]"/>
      <dgm:spPr/>
      <dgm:t>
        <a:bodyPr/>
        <a:lstStyle/>
        <a:p>
          <a:endParaRPr lang="cs-CZ" dirty="0"/>
        </a:p>
      </dgm:t>
    </dgm:pt>
    <dgm:pt modelId="{DDFFC6B1-20F8-4991-8294-B8E470BEC652}" type="parTrans" cxnId="{76E1A510-DBF3-428A-B8C3-336CD73E440D}">
      <dgm:prSet/>
      <dgm:spPr/>
      <dgm:t>
        <a:bodyPr/>
        <a:lstStyle/>
        <a:p>
          <a:endParaRPr lang="cs-CZ"/>
        </a:p>
      </dgm:t>
    </dgm:pt>
    <dgm:pt modelId="{9C977657-FDC5-4DE0-9346-9BC70AB25D9F}" type="sibTrans" cxnId="{76E1A510-DBF3-428A-B8C3-336CD73E440D}">
      <dgm:prSet/>
      <dgm:spPr/>
      <dgm:t>
        <a:bodyPr/>
        <a:lstStyle/>
        <a:p>
          <a:endParaRPr lang="cs-CZ"/>
        </a:p>
      </dgm:t>
    </dgm:pt>
    <dgm:pt modelId="{CB1DF443-F567-4F39-88E5-ABFDEB4BB4D5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79EDD295-97A4-4FE3-A7D0-1FB31044F5DB}" type="parTrans" cxnId="{9F4D3D2D-CB8C-49CE-9EFE-DED92D2836EF}">
      <dgm:prSet/>
      <dgm:spPr/>
      <dgm:t>
        <a:bodyPr/>
        <a:lstStyle/>
        <a:p>
          <a:endParaRPr lang="cs-CZ"/>
        </a:p>
      </dgm:t>
    </dgm:pt>
    <dgm:pt modelId="{97A6EF33-1A99-4FE6-90F7-0158E78F3A5F}" type="sibTrans" cxnId="{9F4D3D2D-CB8C-49CE-9EFE-DED92D2836EF}">
      <dgm:prSet/>
      <dgm:spPr/>
      <dgm:t>
        <a:bodyPr/>
        <a:lstStyle/>
        <a:p>
          <a:endParaRPr lang="cs-CZ"/>
        </a:p>
      </dgm:t>
    </dgm:pt>
    <dgm:pt modelId="{8894B4EB-15DF-4C37-81A2-A95EC585EF93}">
      <dgm:prSet phldrT="[Text]"/>
      <dgm:spPr/>
      <dgm:t>
        <a:bodyPr/>
        <a:lstStyle/>
        <a:p>
          <a:endParaRPr lang="cs-CZ" dirty="0"/>
        </a:p>
      </dgm:t>
    </dgm:pt>
    <dgm:pt modelId="{10E390B5-F22E-409E-8323-D03DA068474D}" type="parTrans" cxnId="{D18441BB-A719-4CD4-B397-48BEBD996532}">
      <dgm:prSet/>
      <dgm:spPr/>
      <dgm:t>
        <a:bodyPr/>
        <a:lstStyle/>
        <a:p>
          <a:endParaRPr lang="cs-CZ"/>
        </a:p>
      </dgm:t>
    </dgm:pt>
    <dgm:pt modelId="{3FBE6DAD-2895-44FC-9D95-4F06705999C2}" type="sibTrans" cxnId="{D18441BB-A719-4CD4-B397-48BEBD996532}">
      <dgm:prSet/>
      <dgm:spPr/>
      <dgm:t>
        <a:bodyPr/>
        <a:lstStyle/>
        <a:p>
          <a:endParaRPr lang="cs-CZ"/>
        </a:p>
      </dgm:t>
    </dgm:pt>
    <dgm:pt modelId="{BFA792FD-F3F1-4667-8EC6-C41C8F56425A}">
      <dgm:prSet phldrT="[Text]"/>
      <dgm:spPr/>
      <dgm:t>
        <a:bodyPr/>
        <a:lstStyle/>
        <a:p>
          <a:endParaRPr lang="cs-CZ" dirty="0"/>
        </a:p>
      </dgm:t>
    </dgm:pt>
    <dgm:pt modelId="{1BA15EB1-46B9-46DE-8866-227671BA37A3}" type="parTrans" cxnId="{85368D77-13FF-4503-B78C-A8BDE64166B6}">
      <dgm:prSet/>
      <dgm:spPr/>
      <dgm:t>
        <a:bodyPr/>
        <a:lstStyle/>
        <a:p>
          <a:endParaRPr lang="cs-CZ"/>
        </a:p>
      </dgm:t>
    </dgm:pt>
    <dgm:pt modelId="{B3D3D93F-8578-47F5-A5DF-9881B6268F43}" type="sibTrans" cxnId="{85368D77-13FF-4503-B78C-A8BDE64166B6}">
      <dgm:prSet/>
      <dgm:spPr/>
      <dgm:t>
        <a:bodyPr/>
        <a:lstStyle/>
        <a:p>
          <a:endParaRPr lang="cs-CZ"/>
        </a:p>
      </dgm:t>
    </dgm:pt>
    <dgm:pt modelId="{66E47BA3-ECCF-4210-B2A6-AA63DE05E68F}" type="pres">
      <dgm:prSet presAssocID="{8A5108CA-8EB0-4E98-949F-8E1ADE5F644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79D1EB7-7FD0-442D-91E9-6EF1B942A9D5}" type="pres">
      <dgm:prSet presAssocID="{2A0319FE-7AC8-4CC7-AB9F-484B5B57B2C8}" presName="root" presStyleCnt="0"/>
      <dgm:spPr/>
    </dgm:pt>
    <dgm:pt modelId="{61A9F9E2-D6FE-4E2A-8701-01AC56C4763E}" type="pres">
      <dgm:prSet presAssocID="{2A0319FE-7AC8-4CC7-AB9F-484B5B57B2C8}" presName="rootComposite" presStyleCnt="0"/>
      <dgm:spPr/>
    </dgm:pt>
    <dgm:pt modelId="{87A39050-FFB1-49B7-8831-694434ED1D10}" type="pres">
      <dgm:prSet presAssocID="{2A0319FE-7AC8-4CC7-AB9F-484B5B57B2C8}" presName="rootText" presStyleLbl="node1" presStyleIdx="0" presStyleCnt="3" custScaleY="52093" custLinFactNeighborX="1530" custLinFactNeighborY="-6482"/>
      <dgm:spPr/>
      <dgm:t>
        <a:bodyPr/>
        <a:lstStyle/>
        <a:p>
          <a:endParaRPr lang="cs-CZ"/>
        </a:p>
      </dgm:t>
    </dgm:pt>
    <dgm:pt modelId="{89609B22-7042-4C2B-B252-B64EEDE0BD8B}" type="pres">
      <dgm:prSet presAssocID="{2A0319FE-7AC8-4CC7-AB9F-484B5B57B2C8}" presName="rootConnector" presStyleLbl="node1" presStyleIdx="0" presStyleCnt="3"/>
      <dgm:spPr/>
      <dgm:t>
        <a:bodyPr/>
        <a:lstStyle/>
        <a:p>
          <a:endParaRPr lang="cs-CZ"/>
        </a:p>
      </dgm:t>
    </dgm:pt>
    <dgm:pt modelId="{1588146D-7023-40AB-BC0F-AFBC1DC86575}" type="pres">
      <dgm:prSet presAssocID="{2A0319FE-7AC8-4CC7-AB9F-484B5B57B2C8}" presName="childShape" presStyleCnt="0"/>
      <dgm:spPr/>
    </dgm:pt>
    <dgm:pt modelId="{85DE5A4B-C914-49A0-B5C7-0A8EFA755FBB}" type="pres">
      <dgm:prSet presAssocID="{61A784BC-4A20-43B0-BF54-7246D0622210}" presName="Name13" presStyleLbl="parChTrans1D2" presStyleIdx="0" presStyleCnt="9"/>
      <dgm:spPr/>
      <dgm:t>
        <a:bodyPr/>
        <a:lstStyle/>
        <a:p>
          <a:endParaRPr lang="cs-CZ"/>
        </a:p>
      </dgm:t>
    </dgm:pt>
    <dgm:pt modelId="{57128182-E6B5-46BF-832F-A80BE82A8340}" type="pres">
      <dgm:prSet presAssocID="{857E5EF1-185D-4399-89E4-8F8E4F00778A}" presName="childText" presStyleLbl="bgAcc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ED1BA-5A67-43D8-B1B6-EB187156AE2D}" type="pres">
      <dgm:prSet presAssocID="{DD85A77C-97EE-4039-9B47-95D60046CBF2}" presName="Name13" presStyleLbl="parChTrans1D2" presStyleIdx="1" presStyleCnt="9"/>
      <dgm:spPr/>
      <dgm:t>
        <a:bodyPr/>
        <a:lstStyle/>
        <a:p>
          <a:endParaRPr lang="cs-CZ"/>
        </a:p>
      </dgm:t>
    </dgm:pt>
    <dgm:pt modelId="{1288FBF6-2041-4240-9264-6ACC711AF9A8}" type="pres">
      <dgm:prSet presAssocID="{402E98C2-B39B-40DD-9120-C3F84BCECF94}" presName="childText" presStyleLbl="bgAcc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5D0B6B-FB79-4EF8-AF71-A75641A1F67A}" type="pres">
      <dgm:prSet presAssocID="{79EDD295-97A4-4FE3-A7D0-1FB31044F5DB}" presName="Name13" presStyleLbl="parChTrans1D2" presStyleIdx="2" presStyleCnt="9"/>
      <dgm:spPr/>
      <dgm:t>
        <a:bodyPr/>
        <a:lstStyle/>
        <a:p>
          <a:endParaRPr lang="cs-CZ"/>
        </a:p>
      </dgm:t>
    </dgm:pt>
    <dgm:pt modelId="{BCDDE98B-CF5D-418F-94C5-D0931C37383C}" type="pres">
      <dgm:prSet presAssocID="{CB1DF443-F567-4F39-88E5-ABFDEB4BB4D5}" presName="childText" presStyleLbl="bgAcc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53539A-5E03-4F2C-9597-58B18E3150D8}" type="pres">
      <dgm:prSet presAssocID="{B4ABBA86-B6CB-423E-A5D3-2BF23CB8DE5A}" presName="root" presStyleCnt="0"/>
      <dgm:spPr/>
    </dgm:pt>
    <dgm:pt modelId="{A7B4C781-7325-4DB7-A6FD-2A6235DF4D2C}" type="pres">
      <dgm:prSet presAssocID="{B4ABBA86-B6CB-423E-A5D3-2BF23CB8DE5A}" presName="rootComposite" presStyleCnt="0"/>
      <dgm:spPr/>
    </dgm:pt>
    <dgm:pt modelId="{252E6BF5-33E8-44A1-B3A1-94785C7B7B18}" type="pres">
      <dgm:prSet presAssocID="{B4ABBA86-B6CB-423E-A5D3-2BF23CB8DE5A}" presName="rootText" presStyleLbl="node1" presStyleIdx="1" presStyleCnt="3" custScaleY="49592"/>
      <dgm:spPr/>
      <dgm:t>
        <a:bodyPr/>
        <a:lstStyle/>
        <a:p>
          <a:endParaRPr lang="cs-CZ"/>
        </a:p>
      </dgm:t>
    </dgm:pt>
    <dgm:pt modelId="{EBB5B04C-6377-4E31-9B0B-5BFB997542F8}" type="pres">
      <dgm:prSet presAssocID="{B4ABBA86-B6CB-423E-A5D3-2BF23CB8DE5A}" presName="rootConnector" presStyleLbl="node1" presStyleIdx="1" presStyleCnt="3"/>
      <dgm:spPr/>
      <dgm:t>
        <a:bodyPr/>
        <a:lstStyle/>
        <a:p>
          <a:endParaRPr lang="cs-CZ"/>
        </a:p>
      </dgm:t>
    </dgm:pt>
    <dgm:pt modelId="{90FF2664-B8CB-42CF-9766-C2DB7F5F99F0}" type="pres">
      <dgm:prSet presAssocID="{B4ABBA86-B6CB-423E-A5D3-2BF23CB8DE5A}" presName="childShape" presStyleCnt="0"/>
      <dgm:spPr/>
    </dgm:pt>
    <dgm:pt modelId="{F795722D-23FF-4E79-A769-72B33DFC617B}" type="pres">
      <dgm:prSet presAssocID="{DDFFC6B1-20F8-4991-8294-B8E470BEC652}" presName="Name13" presStyleLbl="parChTrans1D2" presStyleIdx="3" presStyleCnt="9"/>
      <dgm:spPr/>
      <dgm:t>
        <a:bodyPr/>
        <a:lstStyle/>
        <a:p>
          <a:endParaRPr lang="cs-CZ"/>
        </a:p>
      </dgm:t>
    </dgm:pt>
    <dgm:pt modelId="{14E1A792-1E3C-48CB-8FB3-0260C4B73AF2}" type="pres">
      <dgm:prSet presAssocID="{59BA9B1C-0641-4486-BB74-D7BC304D26BE}" presName="childText" presStyleLbl="bgAcc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ECF84C-B426-4D4B-ABC4-1B96B9FC6869}" type="pres">
      <dgm:prSet presAssocID="{10E390B5-F22E-409E-8323-D03DA068474D}" presName="Name13" presStyleLbl="parChTrans1D2" presStyleIdx="4" presStyleCnt="9"/>
      <dgm:spPr/>
      <dgm:t>
        <a:bodyPr/>
        <a:lstStyle/>
        <a:p>
          <a:endParaRPr lang="cs-CZ"/>
        </a:p>
      </dgm:t>
    </dgm:pt>
    <dgm:pt modelId="{BE0F4A76-6304-4233-9273-C944C905113D}" type="pres">
      <dgm:prSet presAssocID="{8894B4EB-15DF-4C37-81A2-A95EC585EF93}" presName="childText" presStyleLbl="bgAcc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7A3E16-9B45-4D48-B78A-B1DF05C3B2AA}" type="pres">
      <dgm:prSet presAssocID="{95E48793-1935-4F1C-8F41-27CF057B8D87}" presName="Name13" presStyleLbl="parChTrans1D2" presStyleIdx="5" presStyleCnt="9"/>
      <dgm:spPr/>
      <dgm:t>
        <a:bodyPr/>
        <a:lstStyle/>
        <a:p>
          <a:endParaRPr lang="cs-CZ"/>
        </a:p>
      </dgm:t>
    </dgm:pt>
    <dgm:pt modelId="{D6F3F888-3B38-490A-A05F-A9316E517C40}" type="pres">
      <dgm:prSet presAssocID="{20C21885-A78A-4484-81CD-75009D8CC8D5}" presName="childText" presStyleLbl="bgAcc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9830CB-5663-45E9-9AA9-F059612FC424}" type="pres">
      <dgm:prSet presAssocID="{D0B06888-7D47-4ABF-8A4B-72C49D119641}" presName="root" presStyleCnt="0"/>
      <dgm:spPr/>
    </dgm:pt>
    <dgm:pt modelId="{29EB2F61-2356-4401-A704-6F6A9A817800}" type="pres">
      <dgm:prSet presAssocID="{D0B06888-7D47-4ABF-8A4B-72C49D119641}" presName="rootComposite" presStyleCnt="0"/>
      <dgm:spPr/>
    </dgm:pt>
    <dgm:pt modelId="{9D266134-4062-4622-BB5F-1E60F99ADD35}" type="pres">
      <dgm:prSet presAssocID="{D0B06888-7D47-4ABF-8A4B-72C49D119641}" presName="rootText" presStyleLbl="node1" presStyleIdx="2" presStyleCnt="3" custScaleY="49592"/>
      <dgm:spPr/>
      <dgm:t>
        <a:bodyPr/>
        <a:lstStyle/>
        <a:p>
          <a:endParaRPr lang="cs-CZ"/>
        </a:p>
      </dgm:t>
    </dgm:pt>
    <dgm:pt modelId="{25B0836C-CC4E-4497-851D-BF8CE40A764D}" type="pres">
      <dgm:prSet presAssocID="{D0B06888-7D47-4ABF-8A4B-72C49D119641}" presName="rootConnector" presStyleLbl="node1" presStyleIdx="2" presStyleCnt="3"/>
      <dgm:spPr/>
      <dgm:t>
        <a:bodyPr/>
        <a:lstStyle/>
        <a:p>
          <a:endParaRPr lang="cs-CZ"/>
        </a:p>
      </dgm:t>
    </dgm:pt>
    <dgm:pt modelId="{E35ABE13-80EB-46A1-B151-554786603FE8}" type="pres">
      <dgm:prSet presAssocID="{D0B06888-7D47-4ABF-8A4B-72C49D119641}" presName="childShape" presStyleCnt="0"/>
      <dgm:spPr/>
    </dgm:pt>
    <dgm:pt modelId="{932F3675-166B-48D1-B845-4A633285A681}" type="pres">
      <dgm:prSet presAssocID="{8876C419-7910-431A-9DEF-CD3F32EE6026}" presName="Name13" presStyleLbl="parChTrans1D2" presStyleIdx="6" presStyleCnt="9"/>
      <dgm:spPr/>
      <dgm:t>
        <a:bodyPr/>
        <a:lstStyle/>
        <a:p>
          <a:endParaRPr lang="cs-CZ"/>
        </a:p>
      </dgm:t>
    </dgm:pt>
    <dgm:pt modelId="{D1A37084-1522-46A7-9E47-2930631D55AA}" type="pres">
      <dgm:prSet presAssocID="{EC9E69BD-39A3-4325-8822-F97F47C479D1}" presName="childText" presStyleLbl="bgAcc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E29E28-1064-456E-87C1-EB7EED12A3A3}" type="pres">
      <dgm:prSet presAssocID="{F12167F0-3CE6-4B65-A8AE-7D8CF839339A}" presName="Name13" presStyleLbl="parChTrans1D2" presStyleIdx="7" presStyleCnt="9"/>
      <dgm:spPr/>
      <dgm:t>
        <a:bodyPr/>
        <a:lstStyle/>
        <a:p>
          <a:endParaRPr lang="cs-CZ"/>
        </a:p>
      </dgm:t>
    </dgm:pt>
    <dgm:pt modelId="{B61E1F75-1F7E-42F6-9C8B-44B7EB65A479}" type="pres">
      <dgm:prSet presAssocID="{29E27D5C-63EE-4C2D-9D3C-9B523688382D}" presName="childText" presStyleLbl="bgAcc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57EBE3-2907-49E1-B4EC-133B62FDAC02}" type="pres">
      <dgm:prSet presAssocID="{1BA15EB1-46B9-46DE-8866-227671BA37A3}" presName="Name13" presStyleLbl="parChTrans1D2" presStyleIdx="8" presStyleCnt="9"/>
      <dgm:spPr/>
      <dgm:t>
        <a:bodyPr/>
        <a:lstStyle/>
        <a:p>
          <a:endParaRPr lang="cs-CZ"/>
        </a:p>
      </dgm:t>
    </dgm:pt>
    <dgm:pt modelId="{8AF93DD1-8BC8-449D-9E35-BB8810CD0E41}" type="pres">
      <dgm:prSet presAssocID="{BFA792FD-F3F1-4667-8EC6-C41C8F56425A}" presName="childText" presStyleLbl="bgAcc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E93410-A8A3-4718-A268-A2C61A48ADB0}" srcId="{2A0319FE-7AC8-4CC7-AB9F-484B5B57B2C8}" destId="{402E98C2-B39B-40DD-9120-C3F84BCECF94}" srcOrd="1" destOrd="0" parTransId="{DD85A77C-97EE-4039-9B47-95D60046CBF2}" sibTransId="{A127638C-1DDD-463C-B9C2-2C85FE0E7E4A}"/>
    <dgm:cxn modelId="{3FFB4F7C-C1D9-4E7B-9988-350F9CBF442A}" type="presOf" srcId="{2A0319FE-7AC8-4CC7-AB9F-484B5B57B2C8}" destId="{89609B22-7042-4C2B-B252-B64EEDE0BD8B}" srcOrd="1" destOrd="0" presId="urn:microsoft.com/office/officeart/2005/8/layout/hierarchy3"/>
    <dgm:cxn modelId="{25471F7F-2B1E-4D37-8CAA-92410A1445E1}" type="presOf" srcId="{61A784BC-4A20-43B0-BF54-7246D0622210}" destId="{85DE5A4B-C914-49A0-B5C7-0A8EFA755FBB}" srcOrd="0" destOrd="0" presId="urn:microsoft.com/office/officeart/2005/8/layout/hierarchy3"/>
    <dgm:cxn modelId="{5566746E-914E-49BF-AE39-DC010992AC89}" type="presOf" srcId="{8894B4EB-15DF-4C37-81A2-A95EC585EF93}" destId="{BE0F4A76-6304-4233-9273-C944C905113D}" srcOrd="0" destOrd="0" presId="urn:microsoft.com/office/officeart/2005/8/layout/hierarchy3"/>
    <dgm:cxn modelId="{FCA4280A-AC07-4401-8CED-03CB6BE86775}" type="presOf" srcId="{B4ABBA86-B6CB-423E-A5D3-2BF23CB8DE5A}" destId="{252E6BF5-33E8-44A1-B3A1-94785C7B7B18}" srcOrd="0" destOrd="0" presId="urn:microsoft.com/office/officeart/2005/8/layout/hierarchy3"/>
    <dgm:cxn modelId="{209DD5DE-8029-4897-9EF0-E1AF92601B94}" type="presOf" srcId="{EC9E69BD-39A3-4325-8822-F97F47C479D1}" destId="{D1A37084-1522-46A7-9E47-2930631D55AA}" srcOrd="0" destOrd="0" presId="urn:microsoft.com/office/officeart/2005/8/layout/hierarchy3"/>
    <dgm:cxn modelId="{9F4D3D2D-CB8C-49CE-9EFE-DED92D2836EF}" srcId="{2A0319FE-7AC8-4CC7-AB9F-484B5B57B2C8}" destId="{CB1DF443-F567-4F39-88E5-ABFDEB4BB4D5}" srcOrd="2" destOrd="0" parTransId="{79EDD295-97A4-4FE3-A7D0-1FB31044F5DB}" sibTransId="{97A6EF33-1A99-4FE6-90F7-0158E78F3A5F}"/>
    <dgm:cxn modelId="{B48BE260-C1DC-42EB-8ABC-D40BF5B54891}" type="presOf" srcId="{F12167F0-3CE6-4B65-A8AE-7D8CF839339A}" destId="{F1E29E28-1064-456E-87C1-EB7EED12A3A3}" srcOrd="0" destOrd="0" presId="urn:microsoft.com/office/officeart/2005/8/layout/hierarchy3"/>
    <dgm:cxn modelId="{A876628D-BD0E-4FCE-9A60-1342BBB775F4}" type="presOf" srcId="{857E5EF1-185D-4399-89E4-8F8E4F00778A}" destId="{57128182-E6B5-46BF-832F-A80BE82A8340}" srcOrd="0" destOrd="0" presId="urn:microsoft.com/office/officeart/2005/8/layout/hierarchy3"/>
    <dgm:cxn modelId="{65852827-8C59-49BA-9A79-7134F1DDC38E}" srcId="{8A5108CA-8EB0-4E98-949F-8E1ADE5F6447}" destId="{B4ABBA86-B6CB-423E-A5D3-2BF23CB8DE5A}" srcOrd="1" destOrd="0" parTransId="{51B73CF1-0DBC-4809-A0B4-5487ECDB47BF}" sibTransId="{A7931CBA-EDE4-4437-AF76-F7716EC9C089}"/>
    <dgm:cxn modelId="{C4940DB4-7023-4266-A6CA-2CE5828F8BB3}" type="presOf" srcId="{402E98C2-B39B-40DD-9120-C3F84BCECF94}" destId="{1288FBF6-2041-4240-9264-6ACC711AF9A8}" srcOrd="0" destOrd="0" presId="urn:microsoft.com/office/officeart/2005/8/layout/hierarchy3"/>
    <dgm:cxn modelId="{2B1017C5-95A1-413C-B0EB-52E7D9516C3D}" type="presOf" srcId="{DD85A77C-97EE-4039-9B47-95D60046CBF2}" destId="{046ED1BA-5A67-43D8-B1B6-EB187156AE2D}" srcOrd="0" destOrd="0" presId="urn:microsoft.com/office/officeart/2005/8/layout/hierarchy3"/>
    <dgm:cxn modelId="{D18441BB-A719-4CD4-B397-48BEBD996532}" srcId="{B4ABBA86-B6CB-423E-A5D3-2BF23CB8DE5A}" destId="{8894B4EB-15DF-4C37-81A2-A95EC585EF93}" srcOrd="1" destOrd="0" parTransId="{10E390B5-F22E-409E-8323-D03DA068474D}" sibTransId="{3FBE6DAD-2895-44FC-9D95-4F06705999C2}"/>
    <dgm:cxn modelId="{9CF1D09A-66DB-4171-9B21-C37339C2ED2E}" type="presOf" srcId="{10E390B5-F22E-409E-8323-D03DA068474D}" destId="{BAECF84C-B426-4D4B-ABC4-1B96B9FC6869}" srcOrd="0" destOrd="0" presId="urn:microsoft.com/office/officeart/2005/8/layout/hierarchy3"/>
    <dgm:cxn modelId="{85368D77-13FF-4503-B78C-A8BDE64166B6}" srcId="{D0B06888-7D47-4ABF-8A4B-72C49D119641}" destId="{BFA792FD-F3F1-4667-8EC6-C41C8F56425A}" srcOrd="2" destOrd="0" parTransId="{1BA15EB1-46B9-46DE-8866-227671BA37A3}" sibTransId="{B3D3D93F-8578-47F5-A5DF-9881B6268F43}"/>
    <dgm:cxn modelId="{5EDE770F-F5BE-47F1-BE05-6235B1B04DE5}" type="presOf" srcId="{CB1DF443-F567-4F39-88E5-ABFDEB4BB4D5}" destId="{BCDDE98B-CF5D-418F-94C5-D0931C37383C}" srcOrd="0" destOrd="0" presId="urn:microsoft.com/office/officeart/2005/8/layout/hierarchy3"/>
    <dgm:cxn modelId="{1C8D310F-0821-4F6B-8DC6-E0CA9A7436F3}" type="presOf" srcId="{D0B06888-7D47-4ABF-8A4B-72C49D119641}" destId="{25B0836C-CC4E-4497-851D-BF8CE40A764D}" srcOrd="1" destOrd="0" presId="urn:microsoft.com/office/officeart/2005/8/layout/hierarchy3"/>
    <dgm:cxn modelId="{9A11C31F-74A8-47F6-A909-6128EC5E2677}" type="presOf" srcId="{2A0319FE-7AC8-4CC7-AB9F-484B5B57B2C8}" destId="{87A39050-FFB1-49B7-8831-694434ED1D10}" srcOrd="0" destOrd="0" presId="urn:microsoft.com/office/officeart/2005/8/layout/hierarchy3"/>
    <dgm:cxn modelId="{4C017AC5-143F-40E7-8F7B-55CA2ECB3A68}" type="presOf" srcId="{D0B06888-7D47-4ABF-8A4B-72C49D119641}" destId="{9D266134-4062-4622-BB5F-1E60F99ADD35}" srcOrd="0" destOrd="0" presId="urn:microsoft.com/office/officeart/2005/8/layout/hierarchy3"/>
    <dgm:cxn modelId="{5A9DF8C5-A0D6-4A02-8FA5-10EFC4DBACC3}" type="presOf" srcId="{BFA792FD-F3F1-4667-8EC6-C41C8F56425A}" destId="{8AF93DD1-8BC8-449D-9E35-BB8810CD0E41}" srcOrd="0" destOrd="0" presId="urn:microsoft.com/office/officeart/2005/8/layout/hierarchy3"/>
    <dgm:cxn modelId="{BE3C61E4-B8B6-46C8-A21B-43254644BA3E}" type="presOf" srcId="{8876C419-7910-431A-9DEF-CD3F32EE6026}" destId="{932F3675-166B-48D1-B845-4A633285A681}" srcOrd="0" destOrd="0" presId="urn:microsoft.com/office/officeart/2005/8/layout/hierarchy3"/>
    <dgm:cxn modelId="{899406C9-36B5-4255-BD4B-C88E9B40C605}" type="presOf" srcId="{B4ABBA86-B6CB-423E-A5D3-2BF23CB8DE5A}" destId="{EBB5B04C-6377-4E31-9B0B-5BFB997542F8}" srcOrd="1" destOrd="0" presId="urn:microsoft.com/office/officeart/2005/8/layout/hierarchy3"/>
    <dgm:cxn modelId="{FEFBC04D-3112-4CE7-B0E4-9FA7A4CCF944}" type="presOf" srcId="{DDFFC6B1-20F8-4991-8294-B8E470BEC652}" destId="{F795722D-23FF-4E79-A769-72B33DFC617B}" srcOrd="0" destOrd="0" presId="urn:microsoft.com/office/officeart/2005/8/layout/hierarchy3"/>
    <dgm:cxn modelId="{A42D86B3-F672-4A9F-9432-5F08548DDCA3}" srcId="{2A0319FE-7AC8-4CC7-AB9F-484B5B57B2C8}" destId="{857E5EF1-185D-4399-89E4-8F8E4F00778A}" srcOrd="0" destOrd="0" parTransId="{61A784BC-4A20-43B0-BF54-7246D0622210}" sibTransId="{D81D5DD9-2599-407C-A010-F43717CB485E}"/>
    <dgm:cxn modelId="{80446C38-DFCD-43C8-92CA-AE704BB61431}" srcId="{8A5108CA-8EB0-4E98-949F-8E1ADE5F6447}" destId="{2A0319FE-7AC8-4CC7-AB9F-484B5B57B2C8}" srcOrd="0" destOrd="0" parTransId="{A0804C1E-530B-4F24-82A4-C577D45CE767}" sibTransId="{63657714-3CD7-4492-BBB8-1A12D0C6C539}"/>
    <dgm:cxn modelId="{42EAB047-38A8-469B-BD36-F3A38BC0BB81}" type="presOf" srcId="{20C21885-A78A-4484-81CD-75009D8CC8D5}" destId="{D6F3F888-3B38-490A-A05F-A9316E517C40}" srcOrd="0" destOrd="0" presId="urn:microsoft.com/office/officeart/2005/8/layout/hierarchy3"/>
    <dgm:cxn modelId="{7480741C-FA8C-4331-87B3-20DCAFF1D1E6}" type="presOf" srcId="{29E27D5C-63EE-4C2D-9D3C-9B523688382D}" destId="{B61E1F75-1F7E-42F6-9C8B-44B7EB65A479}" srcOrd="0" destOrd="0" presId="urn:microsoft.com/office/officeart/2005/8/layout/hierarchy3"/>
    <dgm:cxn modelId="{66CF9E13-A7AC-4197-9E2A-0F506CB7BA86}" type="presOf" srcId="{59BA9B1C-0641-4486-BB74-D7BC304D26BE}" destId="{14E1A792-1E3C-48CB-8FB3-0260C4B73AF2}" srcOrd="0" destOrd="0" presId="urn:microsoft.com/office/officeart/2005/8/layout/hierarchy3"/>
    <dgm:cxn modelId="{F6B2DB78-2AC6-45DF-B453-2328ECC1D73A}" type="presOf" srcId="{8A5108CA-8EB0-4E98-949F-8E1ADE5F6447}" destId="{66E47BA3-ECCF-4210-B2A6-AA63DE05E68F}" srcOrd="0" destOrd="0" presId="urn:microsoft.com/office/officeart/2005/8/layout/hierarchy3"/>
    <dgm:cxn modelId="{76E1A510-DBF3-428A-B8C3-336CD73E440D}" srcId="{B4ABBA86-B6CB-423E-A5D3-2BF23CB8DE5A}" destId="{59BA9B1C-0641-4486-BB74-D7BC304D26BE}" srcOrd="0" destOrd="0" parTransId="{DDFFC6B1-20F8-4991-8294-B8E470BEC652}" sibTransId="{9C977657-FDC5-4DE0-9346-9BC70AB25D9F}"/>
    <dgm:cxn modelId="{E9A8CA06-45AF-4F42-8776-F10AA2FBFECD}" type="presOf" srcId="{95E48793-1935-4F1C-8F41-27CF057B8D87}" destId="{2C7A3E16-9B45-4D48-B78A-B1DF05C3B2AA}" srcOrd="0" destOrd="0" presId="urn:microsoft.com/office/officeart/2005/8/layout/hierarchy3"/>
    <dgm:cxn modelId="{F107C4FF-5947-42FF-A12A-B3E87A01A13D}" type="presOf" srcId="{79EDD295-97A4-4FE3-A7D0-1FB31044F5DB}" destId="{465D0B6B-FB79-4EF8-AF71-A75641A1F67A}" srcOrd="0" destOrd="0" presId="urn:microsoft.com/office/officeart/2005/8/layout/hierarchy3"/>
    <dgm:cxn modelId="{5B6DD055-6A63-4A6B-AB4C-DE1D3F49E315}" srcId="{D0B06888-7D47-4ABF-8A4B-72C49D119641}" destId="{EC9E69BD-39A3-4325-8822-F97F47C479D1}" srcOrd="0" destOrd="0" parTransId="{8876C419-7910-431A-9DEF-CD3F32EE6026}" sibTransId="{62BEAABC-E443-4BFC-A9DB-78D45DDB86F1}"/>
    <dgm:cxn modelId="{06149F1B-B280-4B55-A1A8-DEC754BC6211}" type="presOf" srcId="{1BA15EB1-46B9-46DE-8866-227671BA37A3}" destId="{F957EBE3-2907-49E1-B4EC-133B62FDAC02}" srcOrd="0" destOrd="0" presId="urn:microsoft.com/office/officeart/2005/8/layout/hierarchy3"/>
    <dgm:cxn modelId="{5ECEC0BF-1289-4D8E-B959-6C0E1AE85D78}" srcId="{8A5108CA-8EB0-4E98-949F-8E1ADE5F6447}" destId="{D0B06888-7D47-4ABF-8A4B-72C49D119641}" srcOrd="2" destOrd="0" parTransId="{C81450FC-A6FC-4F2E-BAC1-358A7763303F}" sibTransId="{EC20081D-9817-41B5-BB1C-DEE391926F9B}"/>
    <dgm:cxn modelId="{12EC9E57-CF28-4267-A096-BE778A963A4C}" srcId="{B4ABBA86-B6CB-423E-A5D3-2BF23CB8DE5A}" destId="{20C21885-A78A-4484-81CD-75009D8CC8D5}" srcOrd="2" destOrd="0" parTransId="{95E48793-1935-4F1C-8F41-27CF057B8D87}" sibTransId="{61EA48F8-99ED-4AE0-888A-42343AD3223D}"/>
    <dgm:cxn modelId="{05C8F53B-83C6-4E9F-9E85-F24A7EE5D1F0}" srcId="{D0B06888-7D47-4ABF-8A4B-72C49D119641}" destId="{29E27D5C-63EE-4C2D-9D3C-9B523688382D}" srcOrd="1" destOrd="0" parTransId="{F12167F0-3CE6-4B65-A8AE-7D8CF839339A}" sibTransId="{32E58064-31FE-4B12-8A81-88DA5E05E4FA}"/>
    <dgm:cxn modelId="{F0AE6BBF-349E-4BAB-82F6-275556A89999}" type="presParOf" srcId="{66E47BA3-ECCF-4210-B2A6-AA63DE05E68F}" destId="{079D1EB7-7FD0-442D-91E9-6EF1B942A9D5}" srcOrd="0" destOrd="0" presId="urn:microsoft.com/office/officeart/2005/8/layout/hierarchy3"/>
    <dgm:cxn modelId="{AD880C8A-510B-4ACC-9E4E-8E632F5A9C82}" type="presParOf" srcId="{079D1EB7-7FD0-442D-91E9-6EF1B942A9D5}" destId="{61A9F9E2-D6FE-4E2A-8701-01AC56C4763E}" srcOrd="0" destOrd="0" presId="urn:microsoft.com/office/officeart/2005/8/layout/hierarchy3"/>
    <dgm:cxn modelId="{5FA5C767-0626-4919-911D-734990A17604}" type="presParOf" srcId="{61A9F9E2-D6FE-4E2A-8701-01AC56C4763E}" destId="{87A39050-FFB1-49B7-8831-694434ED1D10}" srcOrd="0" destOrd="0" presId="urn:microsoft.com/office/officeart/2005/8/layout/hierarchy3"/>
    <dgm:cxn modelId="{BEAD0240-A01A-4130-8504-7454ECADDBAE}" type="presParOf" srcId="{61A9F9E2-D6FE-4E2A-8701-01AC56C4763E}" destId="{89609B22-7042-4C2B-B252-B64EEDE0BD8B}" srcOrd="1" destOrd="0" presId="urn:microsoft.com/office/officeart/2005/8/layout/hierarchy3"/>
    <dgm:cxn modelId="{3D142001-F04C-4C46-98F1-79839111B238}" type="presParOf" srcId="{079D1EB7-7FD0-442D-91E9-6EF1B942A9D5}" destId="{1588146D-7023-40AB-BC0F-AFBC1DC86575}" srcOrd="1" destOrd="0" presId="urn:microsoft.com/office/officeart/2005/8/layout/hierarchy3"/>
    <dgm:cxn modelId="{5B9B599B-5EAE-486E-84A3-69C9A3DFB498}" type="presParOf" srcId="{1588146D-7023-40AB-BC0F-AFBC1DC86575}" destId="{85DE5A4B-C914-49A0-B5C7-0A8EFA755FBB}" srcOrd="0" destOrd="0" presId="urn:microsoft.com/office/officeart/2005/8/layout/hierarchy3"/>
    <dgm:cxn modelId="{BF2B8378-D356-4773-B686-4157D78CBCF4}" type="presParOf" srcId="{1588146D-7023-40AB-BC0F-AFBC1DC86575}" destId="{57128182-E6B5-46BF-832F-A80BE82A8340}" srcOrd="1" destOrd="0" presId="urn:microsoft.com/office/officeart/2005/8/layout/hierarchy3"/>
    <dgm:cxn modelId="{D73BFD1F-69CE-464F-AFFD-B0C895733232}" type="presParOf" srcId="{1588146D-7023-40AB-BC0F-AFBC1DC86575}" destId="{046ED1BA-5A67-43D8-B1B6-EB187156AE2D}" srcOrd="2" destOrd="0" presId="urn:microsoft.com/office/officeart/2005/8/layout/hierarchy3"/>
    <dgm:cxn modelId="{64534339-6440-4838-B2FE-7703F1CECDBD}" type="presParOf" srcId="{1588146D-7023-40AB-BC0F-AFBC1DC86575}" destId="{1288FBF6-2041-4240-9264-6ACC711AF9A8}" srcOrd="3" destOrd="0" presId="urn:microsoft.com/office/officeart/2005/8/layout/hierarchy3"/>
    <dgm:cxn modelId="{FDA7A15E-2B33-4D42-8AC3-7E4B182EF111}" type="presParOf" srcId="{1588146D-7023-40AB-BC0F-AFBC1DC86575}" destId="{465D0B6B-FB79-4EF8-AF71-A75641A1F67A}" srcOrd="4" destOrd="0" presId="urn:microsoft.com/office/officeart/2005/8/layout/hierarchy3"/>
    <dgm:cxn modelId="{EEC7705A-D42A-43DE-89E8-7B325E32E507}" type="presParOf" srcId="{1588146D-7023-40AB-BC0F-AFBC1DC86575}" destId="{BCDDE98B-CF5D-418F-94C5-D0931C37383C}" srcOrd="5" destOrd="0" presId="urn:microsoft.com/office/officeart/2005/8/layout/hierarchy3"/>
    <dgm:cxn modelId="{445B0FDF-8A3E-4676-B9B5-95FFF72CD362}" type="presParOf" srcId="{66E47BA3-ECCF-4210-B2A6-AA63DE05E68F}" destId="{E753539A-5E03-4F2C-9597-58B18E3150D8}" srcOrd="1" destOrd="0" presId="urn:microsoft.com/office/officeart/2005/8/layout/hierarchy3"/>
    <dgm:cxn modelId="{3CFAD276-6465-4647-843E-7DAF10CAB86F}" type="presParOf" srcId="{E753539A-5E03-4F2C-9597-58B18E3150D8}" destId="{A7B4C781-7325-4DB7-A6FD-2A6235DF4D2C}" srcOrd="0" destOrd="0" presId="urn:microsoft.com/office/officeart/2005/8/layout/hierarchy3"/>
    <dgm:cxn modelId="{FE459352-6D2C-4251-853A-B8F3163F228B}" type="presParOf" srcId="{A7B4C781-7325-4DB7-A6FD-2A6235DF4D2C}" destId="{252E6BF5-33E8-44A1-B3A1-94785C7B7B18}" srcOrd="0" destOrd="0" presId="urn:microsoft.com/office/officeart/2005/8/layout/hierarchy3"/>
    <dgm:cxn modelId="{F125C4BD-5D01-4FDD-9DB8-FABE55EEB377}" type="presParOf" srcId="{A7B4C781-7325-4DB7-A6FD-2A6235DF4D2C}" destId="{EBB5B04C-6377-4E31-9B0B-5BFB997542F8}" srcOrd="1" destOrd="0" presId="urn:microsoft.com/office/officeart/2005/8/layout/hierarchy3"/>
    <dgm:cxn modelId="{09890891-E142-47A1-9DD5-0AEC2C50E579}" type="presParOf" srcId="{E753539A-5E03-4F2C-9597-58B18E3150D8}" destId="{90FF2664-B8CB-42CF-9766-C2DB7F5F99F0}" srcOrd="1" destOrd="0" presId="urn:microsoft.com/office/officeart/2005/8/layout/hierarchy3"/>
    <dgm:cxn modelId="{41890E44-4118-4F31-BDC3-88FA24D92250}" type="presParOf" srcId="{90FF2664-B8CB-42CF-9766-C2DB7F5F99F0}" destId="{F795722D-23FF-4E79-A769-72B33DFC617B}" srcOrd="0" destOrd="0" presId="urn:microsoft.com/office/officeart/2005/8/layout/hierarchy3"/>
    <dgm:cxn modelId="{2A89DE1C-E5C1-425B-BD95-8C01154F8AED}" type="presParOf" srcId="{90FF2664-B8CB-42CF-9766-C2DB7F5F99F0}" destId="{14E1A792-1E3C-48CB-8FB3-0260C4B73AF2}" srcOrd="1" destOrd="0" presId="urn:microsoft.com/office/officeart/2005/8/layout/hierarchy3"/>
    <dgm:cxn modelId="{1C0EEAC9-D45A-4BCC-A125-4E2BA548229E}" type="presParOf" srcId="{90FF2664-B8CB-42CF-9766-C2DB7F5F99F0}" destId="{BAECF84C-B426-4D4B-ABC4-1B96B9FC6869}" srcOrd="2" destOrd="0" presId="urn:microsoft.com/office/officeart/2005/8/layout/hierarchy3"/>
    <dgm:cxn modelId="{FD3CD294-FFC1-46AA-A8D7-BC7C9ED57BDA}" type="presParOf" srcId="{90FF2664-B8CB-42CF-9766-C2DB7F5F99F0}" destId="{BE0F4A76-6304-4233-9273-C944C905113D}" srcOrd="3" destOrd="0" presId="urn:microsoft.com/office/officeart/2005/8/layout/hierarchy3"/>
    <dgm:cxn modelId="{EAF7C222-1DB3-43FE-86B5-F3D3BACE03D0}" type="presParOf" srcId="{90FF2664-B8CB-42CF-9766-C2DB7F5F99F0}" destId="{2C7A3E16-9B45-4D48-B78A-B1DF05C3B2AA}" srcOrd="4" destOrd="0" presId="urn:microsoft.com/office/officeart/2005/8/layout/hierarchy3"/>
    <dgm:cxn modelId="{D0CCCB93-87FE-4DD9-ADD5-43FEE9D721E5}" type="presParOf" srcId="{90FF2664-B8CB-42CF-9766-C2DB7F5F99F0}" destId="{D6F3F888-3B38-490A-A05F-A9316E517C40}" srcOrd="5" destOrd="0" presId="urn:microsoft.com/office/officeart/2005/8/layout/hierarchy3"/>
    <dgm:cxn modelId="{C7F53E8D-6EA7-47FE-8BA5-9AE6AD075A63}" type="presParOf" srcId="{66E47BA3-ECCF-4210-B2A6-AA63DE05E68F}" destId="{549830CB-5663-45E9-9AA9-F059612FC424}" srcOrd="2" destOrd="0" presId="urn:microsoft.com/office/officeart/2005/8/layout/hierarchy3"/>
    <dgm:cxn modelId="{63988D3D-F4E5-4334-A8F8-1CFB19B676A0}" type="presParOf" srcId="{549830CB-5663-45E9-9AA9-F059612FC424}" destId="{29EB2F61-2356-4401-A704-6F6A9A817800}" srcOrd="0" destOrd="0" presId="urn:microsoft.com/office/officeart/2005/8/layout/hierarchy3"/>
    <dgm:cxn modelId="{50E094D7-1BE7-49F9-BC6C-0F4B68029892}" type="presParOf" srcId="{29EB2F61-2356-4401-A704-6F6A9A817800}" destId="{9D266134-4062-4622-BB5F-1E60F99ADD35}" srcOrd="0" destOrd="0" presId="urn:microsoft.com/office/officeart/2005/8/layout/hierarchy3"/>
    <dgm:cxn modelId="{B5875283-4CA1-4EE4-9E75-A035C8070050}" type="presParOf" srcId="{29EB2F61-2356-4401-A704-6F6A9A817800}" destId="{25B0836C-CC4E-4497-851D-BF8CE40A764D}" srcOrd="1" destOrd="0" presId="urn:microsoft.com/office/officeart/2005/8/layout/hierarchy3"/>
    <dgm:cxn modelId="{2F98D8E1-AB2D-452E-8B33-B58A1EFF8FC7}" type="presParOf" srcId="{549830CB-5663-45E9-9AA9-F059612FC424}" destId="{E35ABE13-80EB-46A1-B151-554786603FE8}" srcOrd="1" destOrd="0" presId="urn:microsoft.com/office/officeart/2005/8/layout/hierarchy3"/>
    <dgm:cxn modelId="{88825D90-9968-4459-A15F-3D7CCF70923A}" type="presParOf" srcId="{E35ABE13-80EB-46A1-B151-554786603FE8}" destId="{932F3675-166B-48D1-B845-4A633285A681}" srcOrd="0" destOrd="0" presId="urn:microsoft.com/office/officeart/2005/8/layout/hierarchy3"/>
    <dgm:cxn modelId="{EEB5C6BF-7C91-4FBC-8418-604C2EB3F23E}" type="presParOf" srcId="{E35ABE13-80EB-46A1-B151-554786603FE8}" destId="{D1A37084-1522-46A7-9E47-2930631D55AA}" srcOrd="1" destOrd="0" presId="urn:microsoft.com/office/officeart/2005/8/layout/hierarchy3"/>
    <dgm:cxn modelId="{727ABB96-F4D1-4F0E-8A7D-BA150717C4C6}" type="presParOf" srcId="{E35ABE13-80EB-46A1-B151-554786603FE8}" destId="{F1E29E28-1064-456E-87C1-EB7EED12A3A3}" srcOrd="2" destOrd="0" presId="urn:microsoft.com/office/officeart/2005/8/layout/hierarchy3"/>
    <dgm:cxn modelId="{737CFE6C-C098-4640-95C9-D4A4B6B9741D}" type="presParOf" srcId="{E35ABE13-80EB-46A1-B151-554786603FE8}" destId="{B61E1F75-1F7E-42F6-9C8B-44B7EB65A479}" srcOrd="3" destOrd="0" presId="urn:microsoft.com/office/officeart/2005/8/layout/hierarchy3"/>
    <dgm:cxn modelId="{E65C30DB-44A0-478B-A293-AEEA552B7505}" type="presParOf" srcId="{E35ABE13-80EB-46A1-B151-554786603FE8}" destId="{F957EBE3-2907-49E1-B4EC-133B62FDAC02}" srcOrd="4" destOrd="0" presId="urn:microsoft.com/office/officeart/2005/8/layout/hierarchy3"/>
    <dgm:cxn modelId="{F9F6B1A0-AD56-454A-BBFE-097E36A3711B}" type="presParOf" srcId="{E35ABE13-80EB-46A1-B151-554786603FE8}" destId="{8AF93DD1-8BC8-449D-9E35-BB8810CD0E41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66129"/>
          <a:ext cx="6096000" cy="19269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Prezentace seznamuje žáky čtvrtého    a pátého ročníku s pojmy přírodniny  živé a neživé, rostliny, houby                   a živočichové</a:t>
          </a:r>
          <a:endParaRPr lang="cs-CZ" sz="2700" kern="1200" dirty="0"/>
        </a:p>
      </dsp:txBody>
      <dsp:txXfrm>
        <a:off x="94068" y="160197"/>
        <a:ext cx="5907864" cy="1738854"/>
      </dsp:txXfrm>
    </dsp:sp>
    <dsp:sp modelId="{09C6E0FD-0FFA-4307-944D-B6DCC970755E}">
      <dsp:nvSpPr>
        <dsp:cNvPr id="0" name=""/>
        <dsp:cNvSpPr/>
      </dsp:nvSpPr>
      <dsp:spPr>
        <a:xfrm>
          <a:off x="0" y="2070880"/>
          <a:ext cx="6096000" cy="19269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Autorem materiálu a všech jeho částí, není-li uvedeno jinak,                                 je Mgr. Jindřiška Žaloudková</a:t>
          </a:r>
          <a:endParaRPr lang="cs-CZ" sz="2700" kern="1200" dirty="0"/>
        </a:p>
      </dsp:txBody>
      <dsp:txXfrm>
        <a:off x="94068" y="2164948"/>
        <a:ext cx="5907864" cy="17388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634DD-CCFD-49CD-A3C4-BDD76645D470}">
      <dsp:nvSpPr>
        <dsp:cNvPr id="0" name=""/>
        <dsp:cNvSpPr/>
      </dsp:nvSpPr>
      <dsp:spPr>
        <a:xfrm>
          <a:off x="3625356" y="1122724"/>
          <a:ext cx="2131898" cy="8516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9564"/>
              </a:lnTo>
              <a:lnTo>
                <a:pt x="2131898" y="739564"/>
              </a:lnTo>
              <a:lnTo>
                <a:pt x="2131898" y="85168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8552ED-75C0-456B-B528-097DB5364447}">
      <dsp:nvSpPr>
        <dsp:cNvPr id="0" name=""/>
        <dsp:cNvSpPr/>
      </dsp:nvSpPr>
      <dsp:spPr>
        <a:xfrm>
          <a:off x="2800094" y="2694519"/>
          <a:ext cx="3354394" cy="7061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3992"/>
              </a:lnTo>
              <a:lnTo>
                <a:pt x="3354394" y="593992"/>
              </a:lnTo>
              <a:lnTo>
                <a:pt x="3354394" y="706115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9CAA8D-6295-4423-9917-1FEA2A00DDFF}">
      <dsp:nvSpPr>
        <dsp:cNvPr id="0" name=""/>
        <dsp:cNvSpPr/>
      </dsp:nvSpPr>
      <dsp:spPr>
        <a:xfrm>
          <a:off x="2800094" y="2694519"/>
          <a:ext cx="1001429" cy="7061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3992"/>
              </a:lnTo>
              <a:lnTo>
                <a:pt x="1001429" y="593992"/>
              </a:lnTo>
              <a:lnTo>
                <a:pt x="1001429" y="706115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AD7D51-5548-44EF-966A-7D9F88FE892F}">
      <dsp:nvSpPr>
        <dsp:cNvPr id="0" name=""/>
        <dsp:cNvSpPr/>
      </dsp:nvSpPr>
      <dsp:spPr>
        <a:xfrm>
          <a:off x="1279990" y="2694519"/>
          <a:ext cx="1520104" cy="706115"/>
        </a:xfrm>
        <a:custGeom>
          <a:avLst/>
          <a:gdLst/>
          <a:ahLst/>
          <a:cxnLst/>
          <a:rect l="0" t="0" r="0" b="0"/>
          <a:pathLst>
            <a:path>
              <a:moveTo>
                <a:pt x="1520104" y="0"/>
              </a:moveTo>
              <a:lnTo>
                <a:pt x="1520104" y="593992"/>
              </a:lnTo>
              <a:lnTo>
                <a:pt x="0" y="593992"/>
              </a:lnTo>
              <a:lnTo>
                <a:pt x="0" y="706115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ABF601-CDA4-4E88-BE95-DECFE15C26B0}">
      <dsp:nvSpPr>
        <dsp:cNvPr id="0" name=""/>
        <dsp:cNvSpPr/>
      </dsp:nvSpPr>
      <dsp:spPr>
        <a:xfrm>
          <a:off x="2800094" y="1122724"/>
          <a:ext cx="825261" cy="803237"/>
        </a:xfrm>
        <a:custGeom>
          <a:avLst/>
          <a:gdLst/>
          <a:ahLst/>
          <a:cxnLst/>
          <a:rect l="0" t="0" r="0" b="0"/>
          <a:pathLst>
            <a:path>
              <a:moveTo>
                <a:pt x="825261" y="0"/>
              </a:moveTo>
              <a:lnTo>
                <a:pt x="825261" y="691114"/>
              </a:lnTo>
              <a:lnTo>
                <a:pt x="0" y="691114"/>
              </a:lnTo>
              <a:lnTo>
                <a:pt x="0" y="80323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CFB143-4ADF-482C-87E0-91BAF231C9A6}">
      <dsp:nvSpPr>
        <dsp:cNvPr id="0" name=""/>
        <dsp:cNvSpPr/>
      </dsp:nvSpPr>
      <dsp:spPr>
        <a:xfrm>
          <a:off x="600917" y="354168"/>
          <a:ext cx="6048878" cy="7685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4ADD7-B52C-4B22-A583-002616DC25CE}">
      <dsp:nvSpPr>
        <dsp:cNvPr id="0" name=""/>
        <dsp:cNvSpPr/>
      </dsp:nvSpPr>
      <dsp:spPr>
        <a:xfrm>
          <a:off x="735398" y="481925"/>
          <a:ext cx="6048878" cy="7685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dirty="0" smtClean="0"/>
            <a:t>přírodniny</a:t>
          </a:r>
          <a:endParaRPr lang="cs-CZ" sz="5400" b="1" kern="1200" dirty="0"/>
        </a:p>
      </dsp:txBody>
      <dsp:txXfrm>
        <a:off x="757908" y="504435"/>
        <a:ext cx="6003858" cy="723536"/>
      </dsp:txXfrm>
    </dsp:sp>
    <dsp:sp modelId="{CD69D818-D5D9-4958-A4CA-47554D243303}">
      <dsp:nvSpPr>
        <dsp:cNvPr id="0" name=""/>
        <dsp:cNvSpPr/>
      </dsp:nvSpPr>
      <dsp:spPr>
        <a:xfrm>
          <a:off x="1588093" y="1925962"/>
          <a:ext cx="2424002" cy="7685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7F8B05-4D61-4F22-90D8-BADE8174A1A1}">
      <dsp:nvSpPr>
        <dsp:cNvPr id="0" name=""/>
        <dsp:cNvSpPr/>
      </dsp:nvSpPr>
      <dsp:spPr>
        <a:xfrm>
          <a:off x="1722574" y="2053719"/>
          <a:ext cx="2424002" cy="7685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živé</a:t>
          </a:r>
          <a:endParaRPr lang="cs-CZ" sz="4000" b="1" kern="1200" dirty="0"/>
        </a:p>
      </dsp:txBody>
      <dsp:txXfrm>
        <a:off x="1745084" y="2076229"/>
        <a:ext cx="2378982" cy="723536"/>
      </dsp:txXfrm>
    </dsp:sp>
    <dsp:sp modelId="{60824029-D11F-4745-BEB2-8DD0E17D85BB}">
      <dsp:nvSpPr>
        <dsp:cNvPr id="0" name=""/>
        <dsp:cNvSpPr/>
      </dsp:nvSpPr>
      <dsp:spPr>
        <a:xfrm>
          <a:off x="81538" y="3400634"/>
          <a:ext cx="2396903" cy="7685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59107-3BA8-476A-BE7A-920532716171}">
      <dsp:nvSpPr>
        <dsp:cNvPr id="0" name=""/>
        <dsp:cNvSpPr/>
      </dsp:nvSpPr>
      <dsp:spPr>
        <a:xfrm>
          <a:off x="216019" y="3528390"/>
          <a:ext cx="2396903" cy="7685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rostliny</a:t>
          </a:r>
          <a:endParaRPr lang="cs-CZ" sz="2800" kern="1200" dirty="0"/>
        </a:p>
      </dsp:txBody>
      <dsp:txXfrm>
        <a:off x="238529" y="3550900"/>
        <a:ext cx="2351883" cy="723536"/>
      </dsp:txXfrm>
    </dsp:sp>
    <dsp:sp modelId="{18552D69-4AF7-4028-B2D0-D167FC574892}">
      <dsp:nvSpPr>
        <dsp:cNvPr id="0" name=""/>
        <dsp:cNvSpPr/>
      </dsp:nvSpPr>
      <dsp:spPr>
        <a:xfrm>
          <a:off x="2745842" y="3400634"/>
          <a:ext cx="2111363" cy="7578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B7278-0880-4EF7-824E-39E454479F4C}">
      <dsp:nvSpPr>
        <dsp:cNvPr id="0" name=""/>
        <dsp:cNvSpPr/>
      </dsp:nvSpPr>
      <dsp:spPr>
        <a:xfrm>
          <a:off x="2880322" y="3528390"/>
          <a:ext cx="2111363" cy="7578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houby</a:t>
          </a:r>
          <a:endParaRPr lang="cs-CZ" sz="2800" kern="1200" dirty="0"/>
        </a:p>
      </dsp:txBody>
      <dsp:txXfrm>
        <a:off x="2902518" y="3550586"/>
        <a:ext cx="2066971" cy="713450"/>
      </dsp:txXfrm>
    </dsp:sp>
    <dsp:sp modelId="{E5697311-8524-4FDF-B4A2-141AE600F088}">
      <dsp:nvSpPr>
        <dsp:cNvPr id="0" name=""/>
        <dsp:cNvSpPr/>
      </dsp:nvSpPr>
      <dsp:spPr>
        <a:xfrm>
          <a:off x="5122100" y="3400634"/>
          <a:ext cx="2064778" cy="7685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BC5C8-1389-4CC7-A75A-14C29ADF754B}">
      <dsp:nvSpPr>
        <dsp:cNvPr id="0" name=""/>
        <dsp:cNvSpPr/>
      </dsp:nvSpPr>
      <dsp:spPr>
        <a:xfrm>
          <a:off x="5256580" y="3528390"/>
          <a:ext cx="2064778" cy="7685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živočichové</a:t>
          </a:r>
          <a:endParaRPr lang="cs-CZ" sz="2800" kern="1200" dirty="0"/>
        </a:p>
      </dsp:txBody>
      <dsp:txXfrm>
        <a:off x="5279090" y="3550900"/>
        <a:ext cx="2019758" cy="723536"/>
      </dsp:txXfrm>
    </dsp:sp>
    <dsp:sp modelId="{EAF6239C-364D-4482-82C9-72435FF7A41E}">
      <dsp:nvSpPr>
        <dsp:cNvPr id="0" name=""/>
        <dsp:cNvSpPr/>
      </dsp:nvSpPr>
      <dsp:spPr>
        <a:xfrm>
          <a:off x="4545259" y="1974412"/>
          <a:ext cx="2423990" cy="7685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B3088-3A5B-4EBF-AE70-ECEF72C2B548}">
      <dsp:nvSpPr>
        <dsp:cNvPr id="0" name=""/>
        <dsp:cNvSpPr/>
      </dsp:nvSpPr>
      <dsp:spPr>
        <a:xfrm>
          <a:off x="4679739" y="2102169"/>
          <a:ext cx="2423990" cy="7685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neživé</a:t>
          </a:r>
          <a:endParaRPr lang="cs-CZ" sz="4000" b="1" kern="1200" dirty="0"/>
        </a:p>
      </dsp:txBody>
      <dsp:txXfrm>
        <a:off x="4702249" y="2124679"/>
        <a:ext cx="2378970" cy="723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4503D8-2407-4727-B627-E6585894D760}">
      <dsp:nvSpPr>
        <dsp:cNvPr id="0" name=""/>
        <dsp:cNvSpPr/>
      </dsp:nvSpPr>
      <dsp:spPr>
        <a:xfrm>
          <a:off x="2923452" y="2627"/>
          <a:ext cx="1569918" cy="15699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voda</a:t>
          </a:r>
          <a:endParaRPr lang="cs-CZ" sz="2400" b="1" kern="1200" dirty="0"/>
        </a:p>
      </dsp:txBody>
      <dsp:txXfrm>
        <a:off x="3153361" y="232536"/>
        <a:ext cx="1110100" cy="1110100"/>
      </dsp:txXfrm>
    </dsp:sp>
    <dsp:sp modelId="{4B8B707E-BCC8-49D9-8819-DBFAFFBF1034}">
      <dsp:nvSpPr>
        <dsp:cNvPr id="0" name=""/>
        <dsp:cNvSpPr/>
      </dsp:nvSpPr>
      <dsp:spPr>
        <a:xfrm rot="2160000">
          <a:off x="4443555" y="1208081"/>
          <a:ext cx="416508" cy="5298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455487" y="1277328"/>
        <a:ext cx="291556" cy="317909"/>
      </dsp:txXfrm>
    </dsp:sp>
    <dsp:sp modelId="{59346535-B185-497A-BB55-F9641302E290}">
      <dsp:nvSpPr>
        <dsp:cNvPr id="0" name=""/>
        <dsp:cNvSpPr/>
      </dsp:nvSpPr>
      <dsp:spPr>
        <a:xfrm>
          <a:off x="4829321" y="1387322"/>
          <a:ext cx="1569918" cy="15699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vzduch</a:t>
          </a:r>
          <a:endParaRPr lang="cs-CZ" sz="2400" b="1" kern="1200" dirty="0"/>
        </a:p>
      </dsp:txBody>
      <dsp:txXfrm>
        <a:off x="5059230" y="1617231"/>
        <a:ext cx="1110100" cy="1110100"/>
      </dsp:txXfrm>
    </dsp:sp>
    <dsp:sp modelId="{02B61A79-438B-4AED-B4E5-BBA65DEF5B90}">
      <dsp:nvSpPr>
        <dsp:cNvPr id="0" name=""/>
        <dsp:cNvSpPr/>
      </dsp:nvSpPr>
      <dsp:spPr>
        <a:xfrm rot="6480000">
          <a:off x="5045680" y="3016388"/>
          <a:ext cx="416508" cy="5298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5127462" y="3062939"/>
        <a:ext cx="291556" cy="317909"/>
      </dsp:txXfrm>
    </dsp:sp>
    <dsp:sp modelId="{4D5E37CD-0E97-4C03-B87D-599141002367}">
      <dsp:nvSpPr>
        <dsp:cNvPr id="0" name=""/>
        <dsp:cNvSpPr/>
      </dsp:nvSpPr>
      <dsp:spPr>
        <a:xfrm>
          <a:off x="4101344" y="3627805"/>
          <a:ext cx="1569918" cy="15699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půda</a:t>
          </a:r>
          <a:endParaRPr lang="cs-CZ" sz="2400" kern="1200" dirty="0"/>
        </a:p>
      </dsp:txBody>
      <dsp:txXfrm>
        <a:off x="4331253" y="3857714"/>
        <a:ext cx="1110100" cy="1110100"/>
      </dsp:txXfrm>
    </dsp:sp>
    <dsp:sp modelId="{9DB4B8D7-A934-4EAA-A8F1-3C675CF7802E}">
      <dsp:nvSpPr>
        <dsp:cNvPr id="0" name=""/>
        <dsp:cNvSpPr/>
      </dsp:nvSpPr>
      <dsp:spPr>
        <a:xfrm rot="10800000">
          <a:off x="3511945" y="4147841"/>
          <a:ext cx="416508" cy="5298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3636897" y="4253810"/>
        <a:ext cx="291556" cy="317909"/>
      </dsp:txXfrm>
    </dsp:sp>
    <dsp:sp modelId="{022E81FF-1514-4C31-9D91-4E8AE6524BE1}">
      <dsp:nvSpPr>
        <dsp:cNvPr id="0" name=""/>
        <dsp:cNvSpPr/>
      </dsp:nvSpPr>
      <dsp:spPr>
        <a:xfrm>
          <a:off x="1745560" y="3627805"/>
          <a:ext cx="1569918" cy="15699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nerosty</a:t>
          </a:r>
          <a:endParaRPr lang="cs-CZ" sz="2400" b="1" kern="1200" dirty="0"/>
        </a:p>
      </dsp:txBody>
      <dsp:txXfrm>
        <a:off x="1975469" y="3857714"/>
        <a:ext cx="1110100" cy="1110100"/>
      </dsp:txXfrm>
    </dsp:sp>
    <dsp:sp modelId="{FF6A3A89-D9F3-43EA-9EAB-47455E7DE5BD}">
      <dsp:nvSpPr>
        <dsp:cNvPr id="0" name=""/>
        <dsp:cNvSpPr/>
      </dsp:nvSpPr>
      <dsp:spPr>
        <a:xfrm rot="15120000">
          <a:off x="1961920" y="3038810"/>
          <a:ext cx="416508" cy="5298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043702" y="3204197"/>
        <a:ext cx="291556" cy="317909"/>
      </dsp:txXfrm>
    </dsp:sp>
    <dsp:sp modelId="{87C3A801-C3C9-476D-B734-4293876763B9}">
      <dsp:nvSpPr>
        <dsp:cNvPr id="0" name=""/>
        <dsp:cNvSpPr/>
      </dsp:nvSpPr>
      <dsp:spPr>
        <a:xfrm>
          <a:off x="1017583" y="1387322"/>
          <a:ext cx="1569918" cy="15699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horniny</a:t>
          </a:r>
          <a:endParaRPr lang="cs-CZ" sz="2400" b="1" kern="1200" dirty="0"/>
        </a:p>
      </dsp:txBody>
      <dsp:txXfrm>
        <a:off x="1247492" y="1617231"/>
        <a:ext cx="1110100" cy="1110100"/>
      </dsp:txXfrm>
    </dsp:sp>
    <dsp:sp modelId="{F2854F20-FF20-4BC3-9891-921CE2A693A9}">
      <dsp:nvSpPr>
        <dsp:cNvPr id="0" name=""/>
        <dsp:cNvSpPr/>
      </dsp:nvSpPr>
      <dsp:spPr>
        <a:xfrm rot="19440000">
          <a:off x="2537686" y="1221939"/>
          <a:ext cx="416508" cy="5298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549618" y="1364630"/>
        <a:ext cx="291556" cy="3179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A39050-FFB1-49B7-8831-694434ED1D10}">
      <dsp:nvSpPr>
        <dsp:cNvPr id="0" name=""/>
        <dsp:cNvSpPr/>
      </dsp:nvSpPr>
      <dsp:spPr>
        <a:xfrm>
          <a:off x="39301" y="0"/>
          <a:ext cx="2498950" cy="650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7030A0"/>
              </a:solidFill>
            </a:rPr>
            <a:t>rostliny</a:t>
          </a:r>
          <a:endParaRPr lang="cs-CZ" sz="3500" kern="1200" dirty="0">
            <a:solidFill>
              <a:srgbClr val="7030A0"/>
            </a:solidFill>
          </a:endParaRPr>
        </a:p>
      </dsp:txBody>
      <dsp:txXfrm>
        <a:off x="58365" y="19064"/>
        <a:ext cx="2460822" cy="612761"/>
      </dsp:txXfrm>
    </dsp:sp>
    <dsp:sp modelId="{85DE5A4B-C914-49A0-B5C7-0A8EFA755FBB}">
      <dsp:nvSpPr>
        <dsp:cNvPr id="0" name=""/>
        <dsp:cNvSpPr/>
      </dsp:nvSpPr>
      <dsp:spPr>
        <a:xfrm>
          <a:off x="289196" y="650889"/>
          <a:ext cx="211661" cy="969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9195"/>
              </a:lnTo>
              <a:lnTo>
                <a:pt x="211661" y="96919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128182-E6B5-46BF-832F-A80BE82A8340}">
      <dsp:nvSpPr>
        <dsp:cNvPr id="0" name=""/>
        <dsp:cNvSpPr/>
      </dsp:nvSpPr>
      <dsp:spPr>
        <a:xfrm>
          <a:off x="500858" y="995347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/>
        </a:p>
      </dsp:txBody>
      <dsp:txXfrm>
        <a:off x="537454" y="1031943"/>
        <a:ext cx="1925968" cy="1176283"/>
      </dsp:txXfrm>
    </dsp:sp>
    <dsp:sp modelId="{046ED1BA-5A67-43D8-B1B6-EB187156AE2D}">
      <dsp:nvSpPr>
        <dsp:cNvPr id="0" name=""/>
        <dsp:cNvSpPr/>
      </dsp:nvSpPr>
      <dsp:spPr>
        <a:xfrm>
          <a:off x="289196" y="650889"/>
          <a:ext cx="211661" cy="25310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31039"/>
              </a:lnTo>
              <a:lnTo>
                <a:pt x="211661" y="2531039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88FBF6-2041-4240-9264-6ACC711AF9A8}">
      <dsp:nvSpPr>
        <dsp:cNvPr id="0" name=""/>
        <dsp:cNvSpPr/>
      </dsp:nvSpPr>
      <dsp:spPr>
        <a:xfrm>
          <a:off x="500858" y="2557191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/>
        </a:p>
      </dsp:txBody>
      <dsp:txXfrm>
        <a:off x="537454" y="2593787"/>
        <a:ext cx="1925968" cy="1176283"/>
      </dsp:txXfrm>
    </dsp:sp>
    <dsp:sp modelId="{465D0B6B-FB79-4EF8-AF71-A75641A1F67A}">
      <dsp:nvSpPr>
        <dsp:cNvPr id="0" name=""/>
        <dsp:cNvSpPr/>
      </dsp:nvSpPr>
      <dsp:spPr>
        <a:xfrm>
          <a:off x="289196" y="650889"/>
          <a:ext cx="211661" cy="40928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92884"/>
              </a:lnTo>
              <a:lnTo>
                <a:pt x="211661" y="409288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DDE98B-CF5D-418F-94C5-D0931C37383C}">
      <dsp:nvSpPr>
        <dsp:cNvPr id="0" name=""/>
        <dsp:cNvSpPr/>
      </dsp:nvSpPr>
      <dsp:spPr>
        <a:xfrm>
          <a:off x="500858" y="4119035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</a:t>
          </a:r>
          <a:endParaRPr lang="cs-CZ" sz="6500" kern="1200" dirty="0"/>
        </a:p>
      </dsp:txBody>
      <dsp:txXfrm>
        <a:off x="537454" y="4155631"/>
        <a:ext cx="1925968" cy="1176283"/>
      </dsp:txXfrm>
    </dsp:sp>
    <dsp:sp modelId="{252E6BF5-33E8-44A1-B3A1-94785C7B7B18}">
      <dsp:nvSpPr>
        <dsp:cNvPr id="0" name=""/>
        <dsp:cNvSpPr/>
      </dsp:nvSpPr>
      <dsp:spPr>
        <a:xfrm>
          <a:off x="3124756" y="32088"/>
          <a:ext cx="2498950" cy="619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7030A0"/>
              </a:solidFill>
            </a:rPr>
            <a:t>houby</a:t>
          </a:r>
          <a:endParaRPr lang="cs-CZ" sz="3500" kern="1200" dirty="0">
            <a:solidFill>
              <a:srgbClr val="7030A0"/>
            </a:solidFill>
          </a:endParaRPr>
        </a:p>
      </dsp:txBody>
      <dsp:txXfrm>
        <a:off x="3142905" y="50237"/>
        <a:ext cx="2462652" cy="583341"/>
      </dsp:txXfrm>
    </dsp:sp>
    <dsp:sp modelId="{F795722D-23FF-4E79-A769-72B33DFC617B}">
      <dsp:nvSpPr>
        <dsp:cNvPr id="0" name=""/>
        <dsp:cNvSpPr/>
      </dsp:nvSpPr>
      <dsp:spPr>
        <a:xfrm>
          <a:off x="3374651" y="651728"/>
          <a:ext cx="249895" cy="9371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7106"/>
              </a:lnTo>
              <a:lnTo>
                <a:pt x="249895" y="93710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E1A792-1E3C-48CB-8FB3-0260C4B73AF2}">
      <dsp:nvSpPr>
        <dsp:cNvPr id="0" name=""/>
        <dsp:cNvSpPr/>
      </dsp:nvSpPr>
      <dsp:spPr>
        <a:xfrm>
          <a:off x="3624546" y="964097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661142" y="1000693"/>
        <a:ext cx="1925968" cy="1176283"/>
      </dsp:txXfrm>
    </dsp:sp>
    <dsp:sp modelId="{BAECF84C-B426-4D4B-ABC4-1B96B9FC6869}">
      <dsp:nvSpPr>
        <dsp:cNvPr id="0" name=""/>
        <dsp:cNvSpPr/>
      </dsp:nvSpPr>
      <dsp:spPr>
        <a:xfrm>
          <a:off x="3374651" y="651728"/>
          <a:ext cx="249895" cy="24989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8950"/>
              </a:lnTo>
              <a:lnTo>
                <a:pt x="249895" y="249895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0F4A76-6304-4233-9273-C944C905113D}">
      <dsp:nvSpPr>
        <dsp:cNvPr id="0" name=""/>
        <dsp:cNvSpPr/>
      </dsp:nvSpPr>
      <dsp:spPr>
        <a:xfrm>
          <a:off x="3624546" y="2525941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661142" y="2562537"/>
        <a:ext cx="1925968" cy="1176283"/>
      </dsp:txXfrm>
    </dsp:sp>
    <dsp:sp modelId="{2C7A3E16-9B45-4D48-B78A-B1DF05C3B2AA}">
      <dsp:nvSpPr>
        <dsp:cNvPr id="0" name=""/>
        <dsp:cNvSpPr/>
      </dsp:nvSpPr>
      <dsp:spPr>
        <a:xfrm>
          <a:off x="3374651" y="651728"/>
          <a:ext cx="249895" cy="40607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60795"/>
              </a:lnTo>
              <a:lnTo>
                <a:pt x="249895" y="406079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F3F888-3B38-490A-A05F-A9316E517C40}">
      <dsp:nvSpPr>
        <dsp:cNvPr id="0" name=""/>
        <dsp:cNvSpPr/>
      </dsp:nvSpPr>
      <dsp:spPr>
        <a:xfrm>
          <a:off x="3624546" y="4087786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3661142" y="4124382"/>
        <a:ext cx="1925968" cy="1176283"/>
      </dsp:txXfrm>
    </dsp:sp>
    <dsp:sp modelId="{9D266134-4062-4622-BB5F-1E60F99ADD35}">
      <dsp:nvSpPr>
        <dsp:cNvPr id="0" name=""/>
        <dsp:cNvSpPr/>
      </dsp:nvSpPr>
      <dsp:spPr>
        <a:xfrm>
          <a:off x="6248445" y="32088"/>
          <a:ext cx="2498950" cy="619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7030A0"/>
              </a:solidFill>
            </a:rPr>
            <a:t>živočichové</a:t>
          </a:r>
          <a:endParaRPr lang="cs-CZ" sz="3500" kern="1200" dirty="0">
            <a:solidFill>
              <a:srgbClr val="7030A0"/>
            </a:solidFill>
          </a:endParaRPr>
        </a:p>
      </dsp:txBody>
      <dsp:txXfrm>
        <a:off x="6266594" y="50237"/>
        <a:ext cx="2462652" cy="583341"/>
      </dsp:txXfrm>
    </dsp:sp>
    <dsp:sp modelId="{932F3675-166B-48D1-B845-4A633285A681}">
      <dsp:nvSpPr>
        <dsp:cNvPr id="0" name=""/>
        <dsp:cNvSpPr/>
      </dsp:nvSpPr>
      <dsp:spPr>
        <a:xfrm>
          <a:off x="6498340" y="651728"/>
          <a:ext cx="249895" cy="9371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7106"/>
              </a:lnTo>
              <a:lnTo>
                <a:pt x="249895" y="93710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A37084-1522-46A7-9E47-2930631D55AA}">
      <dsp:nvSpPr>
        <dsp:cNvPr id="0" name=""/>
        <dsp:cNvSpPr/>
      </dsp:nvSpPr>
      <dsp:spPr>
        <a:xfrm>
          <a:off x="6748235" y="964097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/>
        </a:p>
      </dsp:txBody>
      <dsp:txXfrm>
        <a:off x="6784831" y="1000693"/>
        <a:ext cx="1925968" cy="1176283"/>
      </dsp:txXfrm>
    </dsp:sp>
    <dsp:sp modelId="{F1E29E28-1064-456E-87C1-EB7EED12A3A3}">
      <dsp:nvSpPr>
        <dsp:cNvPr id="0" name=""/>
        <dsp:cNvSpPr/>
      </dsp:nvSpPr>
      <dsp:spPr>
        <a:xfrm>
          <a:off x="6498340" y="651728"/>
          <a:ext cx="249895" cy="24989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8950"/>
              </a:lnTo>
              <a:lnTo>
                <a:pt x="249895" y="249895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1E1F75-1F7E-42F6-9C8B-44B7EB65A479}">
      <dsp:nvSpPr>
        <dsp:cNvPr id="0" name=""/>
        <dsp:cNvSpPr/>
      </dsp:nvSpPr>
      <dsp:spPr>
        <a:xfrm>
          <a:off x="6748235" y="2525941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300" kern="1200" dirty="0"/>
        </a:p>
      </dsp:txBody>
      <dsp:txXfrm>
        <a:off x="6784831" y="2562537"/>
        <a:ext cx="1925968" cy="1176283"/>
      </dsp:txXfrm>
    </dsp:sp>
    <dsp:sp modelId="{F957EBE3-2907-49E1-B4EC-133B62FDAC02}">
      <dsp:nvSpPr>
        <dsp:cNvPr id="0" name=""/>
        <dsp:cNvSpPr/>
      </dsp:nvSpPr>
      <dsp:spPr>
        <a:xfrm>
          <a:off x="6498340" y="651728"/>
          <a:ext cx="249895" cy="40607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60795"/>
              </a:lnTo>
              <a:lnTo>
                <a:pt x="249895" y="406079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F93DD1-8BC8-449D-9E35-BB8810CD0E41}">
      <dsp:nvSpPr>
        <dsp:cNvPr id="0" name=""/>
        <dsp:cNvSpPr/>
      </dsp:nvSpPr>
      <dsp:spPr>
        <a:xfrm>
          <a:off x="6748235" y="4087786"/>
          <a:ext cx="1999160" cy="124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6784831" y="4124382"/>
        <a:ext cx="1925968" cy="1176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image" Target="../media/image8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3.jpeg"/><Relationship Id="rId12" Type="http://schemas.openxmlformats.org/officeDocument/2006/relationships/hyperlink" Target="http://cs.wikipedia.org/wiki/Soubor:Amanita_muscaria_3_vliegenzwammen_op_rij.jpg" TargetMode="External"/><Relationship Id="rId2" Type="http://schemas.openxmlformats.org/officeDocument/2006/relationships/diagramData" Target="../diagrams/data4.xml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11" Type="http://schemas.openxmlformats.org/officeDocument/2006/relationships/image" Target="../media/image7.jpeg"/><Relationship Id="rId5" Type="http://schemas.openxmlformats.org/officeDocument/2006/relationships/diagramColors" Target="../diagrams/colors4.xml"/><Relationship Id="rId15" Type="http://schemas.openxmlformats.org/officeDocument/2006/relationships/image" Target="../media/image10.jpeg"/><Relationship Id="rId10" Type="http://schemas.openxmlformats.org/officeDocument/2006/relationships/image" Target="../media/image6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5.jpeg"/><Relationship Id="rId1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963521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VY_32_Inovace_3C_08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99231571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80027300"/>
              </p:ext>
            </p:extLst>
          </p:nvPr>
        </p:nvGraphicFramePr>
        <p:xfrm>
          <a:off x="611560" y="1124744"/>
          <a:ext cx="8064896" cy="4928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910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Neživé přírodniny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47844512"/>
              </p:ext>
            </p:extLst>
          </p:nvPr>
        </p:nvGraphicFramePr>
        <p:xfrm>
          <a:off x="899592" y="1340768"/>
          <a:ext cx="7416824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233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Živé přírodniny</a:t>
            </a:r>
            <a:endParaRPr lang="cs-CZ" sz="60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63008585"/>
              </p:ext>
            </p:extLst>
          </p:nvPr>
        </p:nvGraphicFramePr>
        <p:xfrm>
          <a:off x="179512" y="1340768"/>
          <a:ext cx="8748464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9" name="Picture 5" descr="C:\Documents and Settings\Jind\Local Settings\Temporary Internet Files\Content.IE5\25NCUNAH\MP9004016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2166828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nd\Local Settings\Temporary Internet Files\Content.IE5\1LEYOTR1\MP9004340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04" y="3861048"/>
            <a:ext cx="21627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nd\Local Settings\Temporary Internet Files\Content.IE5\BO36U0QC\MP9004387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5428" y="5366779"/>
            <a:ext cx="21504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ind\Local Settings\Temporary Internet Files\Content.IE5\BO36U0QC\MP90017795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80860"/>
            <a:ext cx="216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Jind\Local Settings\Temporary Internet Files\Content.IE5\25NCUNAH\MP90043855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818" y="3501048"/>
            <a:ext cx="1446171" cy="2160000"/>
          </a:xfrm>
          <a:prstGeom prst="rect">
            <a:avLst/>
          </a:prstGeom>
          <a:noFill/>
          <a:scene3d>
            <a:camera prst="orthographicFront">
              <a:rot lat="0" lon="21299999" rev="54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Muchomůrka červená">
            <a:hlinkClick r:id="rId12" tooltip="Muchomůrka červená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6152" y="5387758"/>
            <a:ext cx="216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ind\Local Settings\Temporary Internet Files\Content.IE5\LV8N6XWZ\MP900444860[1].jpg"/>
          <p:cNvPicPr>
            <a:picLocks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392529"/>
            <a:ext cx="216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ind\Local Settings\Temporary Internet Files\Content.IE5\25NCUNAH\MP900438589[1].jpg"/>
          <p:cNvPicPr>
            <a:picLocks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61048"/>
            <a:ext cx="216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Jind\Local Settings\Temporary Internet Files\Content.IE5\OLIECQDY\MP900262539[1].jpg"/>
          <p:cNvPicPr>
            <a:picLocks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684" y="2284490"/>
            <a:ext cx="216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04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686800" cy="223487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Muchomůrka. </a:t>
            </a:r>
            <a:r>
              <a:rPr lang="it-IT" dirty="0"/>
              <a:t>In: [online]. [cit. 2013-04-07]. Dostupné z</a:t>
            </a:r>
            <a:r>
              <a:rPr lang="it-IT" dirty="0" smtClean="0"/>
              <a:t>:</a:t>
            </a:r>
            <a:r>
              <a:rPr lang="cs-CZ" smtClean="0"/>
              <a:t> http</a:t>
            </a:r>
            <a:r>
              <a:rPr lang="cs-CZ" dirty="0"/>
              <a:t>://cs.wikipedia.org/wiki/Muchom%C5%AFrka_%C4%8Derven%C3%A1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-Obrázky z otevřené galerie Microsoft Office</a:t>
            </a:r>
          </a:p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414</TotalTime>
  <Words>109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Prezentace aplikace PowerPoint</vt:lpstr>
      <vt:lpstr>ANOTACE</vt:lpstr>
      <vt:lpstr>Prezentace aplikace PowerPoint</vt:lpstr>
      <vt:lpstr>Neživé přírodniny</vt:lpstr>
      <vt:lpstr>Živé přírodniny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47</cp:revision>
  <dcterms:created xsi:type="dcterms:W3CDTF">2012-10-22T13:57:03Z</dcterms:created>
  <dcterms:modified xsi:type="dcterms:W3CDTF">2013-05-18T10:54:03Z</dcterms:modified>
</cp:coreProperties>
</file>