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notesMasterIdLst>
    <p:notesMasterId r:id="rId11"/>
  </p:notesMasterIdLst>
  <p:sldIdLst>
    <p:sldId id="265" r:id="rId2"/>
    <p:sldId id="264" r:id="rId3"/>
    <p:sldId id="278" r:id="rId4"/>
    <p:sldId id="279" r:id="rId5"/>
    <p:sldId id="280" r:id="rId6"/>
    <p:sldId id="281" r:id="rId7"/>
    <p:sldId id="282" r:id="rId8"/>
    <p:sldId id="28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923052-C367-46CD-8A85-0D6860C72429}">
          <p14:sldIdLst>
            <p14:sldId id="265"/>
            <p14:sldId id="264"/>
            <p14:sldId id="278"/>
            <p14:sldId id="279"/>
            <p14:sldId id="280"/>
            <p14:sldId id="281"/>
            <p14:sldId id="282"/>
            <p14:sldId id="283"/>
          </p14:sldIdLst>
        </p14:section>
        <p14:section name="Oddíl bez názvu" id="{B10FDB52-C3FF-4C6C-B04B-07CFEB260890}">
          <p14:sldIdLst>
            <p14:sldId id="266"/>
          </p14:sldIdLst>
        </p14:section>
        <p14:section name="Oddíl bez názvu" id="{28549366-B687-4680-B051-2A16DFD3557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87535" autoAdjust="0"/>
  </p:normalViewPr>
  <p:slideViewPr>
    <p:cSldViewPr>
      <p:cViewPr>
        <p:scale>
          <a:sx n="60" d="100"/>
          <a:sy n="60" d="100"/>
        </p:scale>
        <p:origin x="-74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/>
            <a:t>Prezentace seznamuje žáky čtvrtého a pátého ročníku s pojmy voda, skupenství vody, oběh vody v přírodě</a:t>
          </a:r>
          <a:endParaRPr lang="cs-CZ" dirty="0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/>
            <a:t>Autorem materiálu a všech jeho částí, není-li uvedeno jinak,                               je Mgr. Jindřiška Žaloudková</a:t>
          </a:r>
          <a:endParaRPr lang="cs-CZ" dirty="0"/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B6A23CF2-76D4-4C83-95CA-E6209E36F2E4}" type="presOf" srcId="{0C71EF82-B613-4128-88A6-03C003346123}" destId="{09C6E0FD-0FFA-4307-944D-B6DCC970755E}" srcOrd="0" destOrd="0" presId="urn:microsoft.com/office/officeart/2005/8/layout/vList2"/>
    <dgm:cxn modelId="{5BCB99B0-69F9-4FF9-A63B-15F4860BFC5C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EBE7C790-ADE3-4AEF-9150-3FF1001F475B}" type="presOf" srcId="{D7ED2546-940C-4D1C-A1AE-62AE02AEA655}" destId="{8C38896C-7787-4D43-8FD6-A65E98D9E892}" srcOrd="0" destOrd="0" presId="urn:microsoft.com/office/officeart/2005/8/layout/vList2"/>
    <dgm:cxn modelId="{5D53337C-F5A9-4037-9C17-86260723D45C}" type="presParOf" srcId="{8C38896C-7787-4D43-8FD6-A65E98D9E892}" destId="{886AC8BF-2016-46D1-9D8A-EA5D17863D22}" srcOrd="0" destOrd="0" presId="urn:microsoft.com/office/officeart/2005/8/layout/vList2"/>
    <dgm:cxn modelId="{B765AC11-2C05-4394-8B01-111CD0F8AD93}" type="presParOf" srcId="{8C38896C-7787-4D43-8FD6-A65E98D9E892}" destId="{4917F3C3-5E00-4C64-9C5A-BF9CB60DFCF1}" srcOrd="1" destOrd="0" presId="urn:microsoft.com/office/officeart/2005/8/layout/vList2"/>
    <dgm:cxn modelId="{E89FB9B2-154C-4257-A020-ADF5DA6A7C4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A3516B8-7583-4902-B6F7-65D623885C3D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cs-CZ"/>
        </a:p>
      </dgm:t>
    </dgm:pt>
    <dgm:pt modelId="{BBFBA778-BBD3-4F25-8B83-FC0F89A63E1F}">
      <dgm:prSet phldrT="[Text]" phldr="1"/>
      <dgm:spPr/>
      <dgm:t>
        <a:bodyPr/>
        <a:lstStyle/>
        <a:p>
          <a:endParaRPr lang="cs-CZ"/>
        </a:p>
      </dgm:t>
    </dgm:pt>
    <dgm:pt modelId="{9FFC3147-D095-4462-86E0-81E90FCFF326}" type="parTrans" cxnId="{6099415D-1334-4C0F-9B06-2F02D95602F8}">
      <dgm:prSet/>
      <dgm:spPr/>
      <dgm:t>
        <a:bodyPr/>
        <a:lstStyle/>
        <a:p>
          <a:endParaRPr lang="cs-CZ"/>
        </a:p>
      </dgm:t>
    </dgm:pt>
    <dgm:pt modelId="{F27B5254-7C98-41B3-9778-8583D008BCBC}" type="sibTrans" cxnId="{6099415D-1334-4C0F-9B06-2F02D95602F8}">
      <dgm:prSet/>
      <dgm:spPr/>
      <dgm:t>
        <a:bodyPr/>
        <a:lstStyle/>
        <a:p>
          <a:endParaRPr lang="cs-CZ"/>
        </a:p>
      </dgm:t>
    </dgm:pt>
    <dgm:pt modelId="{C7B22ECB-D68F-4ADE-A260-6628CC11A524}">
      <dgm:prSet phldrT="[Text]" phldr="1"/>
      <dgm:spPr/>
      <dgm:t>
        <a:bodyPr/>
        <a:lstStyle/>
        <a:p>
          <a:endParaRPr lang="cs-CZ"/>
        </a:p>
      </dgm:t>
    </dgm:pt>
    <dgm:pt modelId="{4F5B99B5-4BF1-4AC2-BA4B-D970BCB6AE1E}" type="parTrans" cxnId="{1CB01092-7732-4E8C-BADF-CE7A867813D4}">
      <dgm:prSet/>
      <dgm:spPr/>
      <dgm:t>
        <a:bodyPr/>
        <a:lstStyle/>
        <a:p>
          <a:endParaRPr lang="cs-CZ"/>
        </a:p>
      </dgm:t>
    </dgm:pt>
    <dgm:pt modelId="{77389DC7-2382-4610-93C4-9EA52F8657D8}" type="sibTrans" cxnId="{1CB01092-7732-4E8C-BADF-CE7A867813D4}">
      <dgm:prSet/>
      <dgm:spPr/>
      <dgm:t>
        <a:bodyPr/>
        <a:lstStyle/>
        <a:p>
          <a:endParaRPr lang="cs-CZ"/>
        </a:p>
      </dgm:t>
    </dgm:pt>
    <dgm:pt modelId="{F3340100-54E8-460A-BF63-D9B205AE02A7}">
      <dgm:prSet phldrT="[Text]" phldr="1"/>
      <dgm:spPr/>
      <dgm:t>
        <a:bodyPr/>
        <a:lstStyle/>
        <a:p>
          <a:endParaRPr lang="cs-CZ" dirty="0"/>
        </a:p>
      </dgm:t>
    </dgm:pt>
    <dgm:pt modelId="{025822EA-2383-4F70-8E29-134FB7C232B4}" type="parTrans" cxnId="{E3426BC4-8AC0-4BC8-8F02-0D96481BB8E5}">
      <dgm:prSet/>
      <dgm:spPr/>
      <dgm:t>
        <a:bodyPr/>
        <a:lstStyle/>
        <a:p>
          <a:endParaRPr lang="cs-CZ"/>
        </a:p>
      </dgm:t>
    </dgm:pt>
    <dgm:pt modelId="{4523B51B-EE24-4B3A-8E13-A42D94AC8ABD}" type="sibTrans" cxnId="{E3426BC4-8AC0-4BC8-8F02-0D96481BB8E5}">
      <dgm:prSet/>
      <dgm:spPr/>
      <dgm:t>
        <a:bodyPr/>
        <a:lstStyle/>
        <a:p>
          <a:endParaRPr lang="cs-CZ"/>
        </a:p>
      </dgm:t>
    </dgm:pt>
    <dgm:pt modelId="{8DFE1189-C210-4C45-8033-2D557431171D}" type="pres">
      <dgm:prSet presAssocID="{8A3516B8-7583-4902-B6F7-65D623885C3D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D015CC47-9408-45D7-9FAF-4B420F963163}" type="pres">
      <dgm:prSet presAssocID="{BBFBA778-BBD3-4F25-8B83-FC0F89A63E1F}" presName="composite" presStyleCnt="0"/>
      <dgm:spPr/>
    </dgm:pt>
    <dgm:pt modelId="{1C5B75AA-52CC-478F-8A64-249A461BE17E}" type="pres">
      <dgm:prSet presAssocID="{BBFBA778-BBD3-4F25-8B83-FC0F89A63E1F}" presName="ParentText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0A0CA0-E750-4BF8-B98F-E8B8F0270187}" type="pres">
      <dgm:prSet presAssocID="{BBFBA778-BBD3-4F25-8B83-FC0F89A63E1F}" presName="Accent1" presStyleLbl="parChTrans1D1" presStyleIdx="0" presStyleCnt="3"/>
      <dgm:spPr/>
    </dgm:pt>
    <dgm:pt modelId="{957C5EEA-2B05-4B6B-919A-8A6F1FC55251}" type="pres">
      <dgm:prSet presAssocID="{BBFBA778-BBD3-4F25-8B83-FC0F89A63E1F}" presName="Image" presStyleLbl="alignImgPlace1" presStyleIdx="0" presStyleCnt="3"/>
      <dgm:spPr/>
    </dgm:pt>
    <dgm:pt modelId="{642BFA34-CE8F-4F2E-A98D-76CCB1F1075B}" type="pres">
      <dgm:prSet presAssocID="{F27B5254-7C98-41B3-9778-8583D008BCBC}" presName="sibTrans" presStyleCnt="0"/>
      <dgm:spPr/>
    </dgm:pt>
    <dgm:pt modelId="{8592E0A4-5E39-49D2-A400-5BD361D32BD2}" type="pres">
      <dgm:prSet presAssocID="{C7B22ECB-D68F-4ADE-A260-6628CC11A524}" presName="composite" presStyleCnt="0"/>
      <dgm:spPr/>
    </dgm:pt>
    <dgm:pt modelId="{3C3A0B06-5A5B-44C0-9DF3-5B99E2DE3056}" type="pres">
      <dgm:prSet presAssocID="{C7B22ECB-D68F-4ADE-A260-6628CC11A524}" presName="ParentText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F918AA-C1AD-4926-9EA0-446958E7365D}" type="pres">
      <dgm:prSet presAssocID="{C7B22ECB-D68F-4ADE-A260-6628CC11A524}" presName="Accent1" presStyleLbl="parChTrans1D1" presStyleIdx="1" presStyleCnt="3"/>
      <dgm:spPr/>
    </dgm:pt>
    <dgm:pt modelId="{E8D8F769-789C-4DA8-8AE8-4FF5E2991BF5}" type="pres">
      <dgm:prSet presAssocID="{C7B22ECB-D68F-4ADE-A260-6628CC11A524}" presName="Image" presStyleLbl="alignImgPlace1" presStyleIdx="1" presStyleCnt="3"/>
      <dgm:spPr/>
    </dgm:pt>
    <dgm:pt modelId="{0D4F1F81-C063-4EB7-AC06-099CE6D74DDE}" type="pres">
      <dgm:prSet presAssocID="{77389DC7-2382-4610-93C4-9EA52F8657D8}" presName="sibTrans" presStyleCnt="0"/>
      <dgm:spPr/>
    </dgm:pt>
    <dgm:pt modelId="{1CDB28BF-2D22-4BD3-8E35-88CD009E031D}" type="pres">
      <dgm:prSet presAssocID="{F3340100-54E8-460A-BF63-D9B205AE02A7}" presName="composite" presStyleCnt="0"/>
      <dgm:spPr/>
    </dgm:pt>
    <dgm:pt modelId="{84C4DAB1-5A4E-47F2-BC9F-D41E97394309}" type="pres">
      <dgm:prSet presAssocID="{F3340100-54E8-460A-BF63-D9B205AE02A7}" presName="ParentText" presStyleLbl="revTx" presStyleIdx="2" presStyleCnt="3" custLinFactY="-100000" custLinFactNeighborX="58260" custLinFactNeighborY="-14378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D88543-4885-40CA-BF69-98E7CCA31061}" type="pres">
      <dgm:prSet presAssocID="{F3340100-54E8-460A-BF63-D9B205AE02A7}" presName="Accent1" presStyleLbl="parChTrans1D1" presStyleIdx="2" presStyleCnt="3" custLinFactNeighborX="63501" custLinFactNeighborY="-22860"/>
      <dgm:spPr/>
    </dgm:pt>
    <dgm:pt modelId="{97C5831B-D7FB-4589-8041-E964D229F307}" type="pres">
      <dgm:prSet presAssocID="{F3340100-54E8-460A-BF63-D9B205AE02A7}" presName="Image" presStyleLbl="alignImgPlace1" presStyleIdx="2" presStyleCnt="3" custLinFactNeighborX="50371" custLinFactNeighborY="-4345"/>
      <dgm:spPr/>
    </dgm:pt>
  </dgm:ptLst>
  <dgm:cxnLst>
    <dgm:cxn modelId="{9AF53178-C5E1-44E9-92A3-39272879228B}" type="presOf" srcId="{BBFBA778-BBD3-4F25-8B83-FC0F89A63E1F}" destId="{1C5B75AA-52CC-478F-8A64-249A461BE17E}" srcOrd="0" destOrd="0" presId="urn:microsoft.com/office/officeart/2011/layout/Picture Frame"/>
    <dgm:cxn modelId="{6099415D-1334-4C0F-9B06-2F02D95602F8}" srcId="{8A3516B8-7583-4902-B6F7-65D623885C3D}" destId="{BBFBA778-BBD3-4F25-8B83-FC0F89A63E1F}" srcOrd="0" destOrd="0" parTransId="{9FFC3147-D095-4462-86E0-81E90FCFF326}" sibTransId="{F27B5254-7C98-41B3-9778-8583D008BCBC}"/>
    <dgm:cxn modelId="{8CE09939-8E89-4896-9B80-EAE4B2B5EE96}" type="presOf" srcId="{8A3516B8-7583-4902-B6F7-65D623885C3D}" destId="{8DFE1189-C210-4C45-8033-2D557431171D}" srcOrd="0" destOrd="0" presId="urn:microsoft.com/office/officeart/2011/layout/Picture Frame"/>
    <dgm:cxn modelId="{1CB01092-7732-4E8C-BADF-CE7A867813D4}" srcId="{8A3516B8-7583-4902-B6F7-65D623885C3D}" destId="{C7B22ECB-D68F-4ADE-A260-6628CC11A524}" srcOrd="1" destOrd="0" parTransId="{4F5B99B5-4BF1-4AC2-BA4B-D970BCB6AE1E}" sibTransId="{77389DC7-2382-4610-93C4-9EA52F8657D8}"/>
    <dgm:cxn modelId="{38B5CC78-81C0-40D4-AEF4-09BB999D1D73}" type="presOf" srcId="{C7B22ECB-D68F-4ADE-A260-6628CC11A524}" destId="{3C3A0B06-5A5B-44C0-9DF3-5B99E2DE3056}" srcOrd="0" destOrd="0" presId="urn:microsoft.com/office/officeart/2011/layout/Picture Frame"/>
    <dgm:cxn modelId="{7DBDEA38-2EF4-40C3-99BC-9A76750168C6}" type="presOf" srcId="{F3340100-54E8-460A-BF63-D9B205AE02A7}" destId="{84C4DAB1-5A4E-47F2-BC9F-D41E97394309}" srcOrd="0" destOrd="0" presId="urn:microsoft.com/office/officeart/2011/layout/Picture Frame"/>
    <dgm:cxn modelId="{E3426BC4-8AC0-4BC8-8F02-0D96481BB8E5}" srcId="{8A3516B8-7583-4902-B6F7-65D623885C3D}" destId="{F3340100-54E8-460A-BF63-D9B205AE02A7}" srcOrd="2" destOrd="0" parTransId="{025822EA-2383-4F70-8E29-134FB7C232B4}" sibTransId="{4523B51B-EE24-4B3A-8E13-A42D94AC8ABD}"/>
    <dgm:cxn modelId="{B0733976-1B85-4F22-B3F6-DA4022F3E02C}" type="presParOf" srcId="{8DFE1189-C210-4C45-8033-2D557431171D}" destId="{D015CC47-9408-45D7-9FAF-4B420F963163}" srcOrd="0" destOrd="0" presId="urn:microsoft.com/office/officeart/2011/layout/Picture Frame"/>
    <dgm:cxn modelId="{228D93FD-940C-4ED9-9A52-EBB3ED4E38C0}" type="presParOf" srcId="{D015CC47-9408-45D7-9FAF-4B420F963163}" destId="{1C5B75AA-52CC-478F-8A64-249A461BE17E}" srcOrd="0" destOrd="0" presId="urn:microsoft.com/office/officeart/2011/layout/Picture Frame"/>
    <dgm:cxn modelId="{EA9EC18B-B695-4FA8-9CB4-F19BD27CD6AF}" type="presParOf" srcId="{D015CC47-9408-45D7-9FAF-4B420F963163}" destId="{8E0A0CA0-E750-4BF8-B98F-E8B8F0270187}" srcOrd="1" destOrd="0" presId="urn:microsoft.com/office/officeart/2011/layout/Picture Frame"/>
    <dgm:cxn modelId="{2783E2A4-FD67-4B5A-904E-16E3C2D481D0}" type="presParOf" srcId="{D015CC47-9408-45D7-9FAF-4B420F963163}" destId="{957C5EEA-2B05-4B6B-919A-8A6F1FC55251}" srcOrd="2" destOrd="0" presId="urn:microsoft.com/office/officeart/2011/layout/Picture Frame"/>
    <dgm:cxn modelId="{AC6CC524-2643-4687-B1EA-D428E47FACB3}" type="presParOf" srcId="{8DFE1189-C210-4C45-8033-2D557431171D}" destId="{642BFA34-CE8F-4F2E-A98D-76CCB1F1075B}" srcOrd="1" destOrd="0" presId="urn:microsoft.com/office/officeart/2011/layout/Picture Frame"/>
    <dgm:cxn modelId="{DB555165-CA26-46ED-A78B-84B1EBC12B8E}" type="presParOf" srcId="{8DFE1189-C210-4C45-8033-2D557431171D}" destId="{8592E0A4-5E39-49D2-A400-5BD361D32BD2}" srcOrd="2" destOrd="0" presId="urn:microsoft.com/office/officeart/2011/layout/Picture Frame"/>
    <dgm:cxn modelId="{CEE9CD51-6C5B-4FBA-B8FE-2FAFF0E35EEF}" type="presParOf" srcId="{8592E0A4-5E39-49D2-A400-5BD361D32BD2}" destId="{3C3A0B06-5A5B-44C0-9DF3-5B99E2DE3056}" srcOrd="0" destOrd="0" presId="urn:microsoft.com/office/officeart/2011/layout/Picture Frame"/>
    <dgm:cxn modelId="{479C228E-61EB-451F-BB31-F96D9A6464DF}" type="presParOf" srcId="{8592E0A4-5E39-49D2-A400-5BD361D32BD2}" destId="{EAF918AA-C1AD-4926-9EA0-446958E7365D}" srcOrd="1" destOrd="0" presId="urn:microsoft.com/office/officeart/2011/layout/Picture Frame"/>
    <dgm:cxn modelId="{39C6DE93-4EED-4CDD-A2E5-38D267979F6E}" type="presParOf" srcId="{8592E0A4-5E39-49D2-A400-5BD361D32BD2}" destId="{E8D8F769-789C-4DA8-8AE8-4FF5E2991BF5}" srcOrd="2" destOrd="0" presId="urn:microsoft.com/office/officeart/2011/layout/Picture Frame"/>
    <dgm:cxn modelId="{C458BA8B-9720-4EB9-A26C-335EFE157BBA}" type="presParOf" srcId="{8DFE1189-C210-4C45-8033-2D557431171D}" destId="{0D4F1F81-C063-4EB7-AC06-099CE6D74DDE}" srcOrd="3" destOrd="0" presId="urn:microsoft.com/office/officeart/2011/layout/Picture Frame"/>
    <dgm:cxn modelId="{0DEBC9BC-7BDB-4335-B20C-B924DF44AC1E}" type="presParOf" srcId="{8DFE1189-C210-4C45-8033-2D557431171D}" destId="{1CDB28BF-2D22-4BD3-8E35-88CD009E031D}" srcOrd="4" destOrd="0" presId="urn:microsoft.com/office/officeart/2011/layout/Picture Frame"/>
    <dgm:cxn modelId="{53A90857-94C4-4C7E-A33B-8DE902E1607E}" type="presParOf" srcId="{1CDB28BF-2D22-4BD3-8E35-88CD009E031D}" destId="{84C4DAB1-5A4E-47F2-BC9F-D41E97394309}" srcOrd="0" destOrd="0" presId="urn:microsoft.com/office/officeart/2011/layout/Picture Frame"/>
    <dgm:cxn modelId="{E706E989-6170-43B6-8192-0F200B1DF874}" type="presParOf" srcId="{1CDB28BF-2D22-4BD3-8E35-88CD009E031D}" destId="{E0D88543-4885-40CA-BF69-98E7CCA31061}" srcOrd="1" destOrd="0" presId="urn:microsoft.com/office/officeart/2011/layout/Picture Frame"/>
    <dgm:cxn modelId="{5F711F9C-C6AC-4A18-BFD6-E6FC6453EEE9}" type="presParOf" srcId="{1CDB28BF-2D22-4BD3-8E35-88CD009E031D}" destId="{97C5831B-D7FB-4589-8041-E964D229F307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A3516B8-7583-4902-B6F7-65D623885C3D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cs-CZ"/>
        </a:p>
      </dgm:t>
    </dgm:pt>
    <dgm:pt modelId="{BBFBA778-BBD3-4F25-8B83-FC0F89A63E1F}">
      <dgm:prSet phldrT="[Text]" phldr="1"/>
      <dgm:spPr/>
      <dgm:t>
        <a:bodyPr/>
        <a:lstStyle/>
        <a:p>
          <a:endParaRPr lang="cs-CZ"/>
        </a:p>
      </dgm:t>
    </dgm:pt>
    <dgm:pt modelId="{9FFC3147-D095-4462-86E0-81E90FCFF326}" type="parTrans" cxnId="{6099415D-1334-4C0F-9B06-2F02D95602F8}">
      <dgm:prSet/>
      <dgm:spPr/>
      <dgm:t>
        <a:bodyPr/>
        <a:lstStyle/>
        <a:p>
          <a:endParaRPr lang="cs-CZ"/>
        </a:p>
      </dgm:t>
    </dgm:pt>
    <dgm:pt modelId="{F27B5254-7C98-41B3-9778-8583D008BCBC}" type="sibTrans" cxnId="{6099415D-1334-4C0F-9B06-2F02D95602F8}">
      <dgm:prSet/>
      <dgm:spPr/>
      <dgm:t>
        <a:bodyPr/>
        <a:lstStyle/>
        <a:p>
          <a:endParaRPr lang="cs-CZ"/>
        </a:p>
      </dgm:t>
    </dgm:pt>
    <dgm:pt modelId="{C7B22ECB-D68F-4ADE-A260-6628CC11A524}">
      <dgm:prSet phldrT="[Text]" phldr="1"/>
      <dgm:spPr/>
      <dgm:t>
        <a:bodyPr/>
        <a:lstStyle/>
        <a:p>
          <a:endParaRPr lang="cs-CZ"/>
        </a:p>
      </dgm:t>
    </dgm:pt>
    <dgm:pt modelId="{4F5B99B5-4BF1-4AC2-BA4B-D970BCB6AE1E}" type="parTrans" cxnId="{1CB01092-7732-4E8C-BADF-CE7A867813D4}">
      <dgm:prSet/>
      <dgm:spPr/>
      <dgm:t>
        <a:bodyPr/>
        <a:lstStyle/>
        <a:p>
          <a:endParaRPr lang="cs-CZ"/>
        </a:p>
      </dgm:t>
    </dgm:pt>
    <dgm:pt modelId="{77389DC7-2382-4610-93C4-9EA52F8657D8}" type="sibTrans" cxnId="{1CB01092-7732-4E8C-BADF-CE7A867813D4}">
      <dgm:prSet/>
      <dgm:spPr/>
      <dgm:t>
        <a:bodyPr/>
        <a:lstStyle/>
        <a:p>
          <a:endParaRPr lang="cs-CZ"/>
        </a:p>
      </dgm:t>
    </dgm:pt>
    <dgm:pt modelId="{F3340100-54E8-460A-BF63-D9B205AE02A7}">
      <dgm:prSet phldrT="[Text]" phldr="1"/>
      <dgm:spPr/>
      <dgm:t>
        <a:bodyPr/>
        <a:lstStyle/>
        <a:p>
          <a:endParaRPr lang="cs-CZ" dirty="0"/>
        </a:p>
      </dgm:t>
    </dgm:pt>
    <dgm:pt modelId="{025822EA-2383-4F70-8E29-134FB7C232B4}" type="parTrans" cxnId="{E3426BC4-8AC0-4BC8-8F02-0D96481BB8E5}">
      <dgm:prSet/>
      <dgm:spPr/>
      <dgm:t>
        <a:bodyPr/>
        <a:lstStyle/>
        <a:p>
          <a:endParaRPr lang="cs-CZ"/>
        </a:p>
      </dgm:t>
    </dgm:pt>
    <dgm:pt modelId="{4523B51B-EE24-4B3A-8E13-A42D94AC8ABD}" type="sibTrans" cxnId="{E3426BC4-8AC0-4BC8-8F02-0D96481BB8E5}">
      <dgm:prSet/>
      <dgm:spPr/>
      <dgm:t>
        <a:bodyPr/>
        <a:lstStyle/>
        <a:p>
          <a:endParaRPr lang="cs-CZ"/>
        </a:p>
      </dgm:t>
    </dgm:pt>
    <dgm:pt modelId="{8DFE1189-C210-4C45-8033-2D557431171D}" type="pres">
      <dgm:prSet presAssocID="{8A3516B8-7583-4902-B6F7-65D623885C3D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D015CC47-9408-45D7-9FAF-4B420F963163}" type="pres">
      <dgm:prSet presAssocID="{BBFBA778-BBD3-4F25-8B83-FC0F89A63E1F}" presName="composite" presStyleCnt="0"/>
      <dgm:spPr/>
    </dgm:pt>
    <dgm:pt modelId="{1C5B75AA-52CC-478F-8A64-249A461BE17E}" type="pres">
      <dgm:prSet presAssocID="{BBFBA778-BBD3-4F25-8B83-FC0F89A63E1F}" presName="ParentText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0A0CA0-E750-4BF8-B98F-E8B8F0270187}" type="pres">
      <dgm:prSet presAssocID="{BBFBA778-BBD3-4F25-8B83-FC0F89A63E1F}" presName="Accent1" presStyleLbl="parChTrans1D1" presStyleIdx="0" presStyleCnt="3"/>
      <dgm:spPr/>
    </dgm:pt>
    <dgm:pt modelId="{957C5EEA-2B05-4B6B-919A-8A6F1FC55251}" type="pres">
      <dgm:prSet presAssocID="{BBFBA778-BBD3-4F25-8B83-FC0F89A63E1F}" presName="Image" presStyleLbl="alignImgPlace1" presStyleIdx="0" presStyleCnt="3"/>
      <dgm:spPr/>
    </dgm:pt>
    <dgm:pt modelId="{642BFA34-CE8F-4F2E-A98D-76CCB1F1075B}" type="pres">
      <dgm:prSet presAssocID="{F27B5254-7C98-41B3-9778-8583D008BCBC}" presName="sibTrans" presStyleCnt="0"/>
      <dgm:spPr/>
    </dgm:pt>
    <dgm:pt modelId="{8592E0A4-5E39-49D2-A400-5BD361D32BD2}" type="pres">
      <dgm:prSet presAssocID="{C7B22ECB-D68F-4ADE-A260-6628CC11A524}" presName="composite" presStyleCnt="0"/>
      <dgm:spPr/>
    </dgm:pt>
    <dgm:pt modelId="{3C3A0B06-5A5B-44C0-9DF3-5B99E2DE3056}" type="pres">
      <dgm:prSet presAssocID="{C7B22ECB-D68F-4ADE-A260-6628CC11A524}" presName="ParentText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F918AA-C1AD-4926-9EA0-446958E7365D}" type="pres">
      <dgm:prSet presAssocID="{C7B22ECB-D68F-4ADE-A260-6628CC11A524}" presName="Accent1" presStyleLbl="parChTrans1D1" presStyleIdx="1" presStyleCnt="3"/>
      <dgm:spPr/>
    </dgm:pt>
    <dgm:pt modelId="{E8D8F769-789C-4DA8-8AE8-4FF5E2991BF5}" type="pres">
      <dgm:prSet presAssocID="{C7B22ECB-D68F-4ADE-A260-6628CC11A524}" presName="Image" presStyleLbl="alignImgPlace1" presStyleIdx="1" presStyleCnt="3"/>
      <dgm:spPr/>
    </dgm:pt>
    <dgm:pt modelId="{0D4F1F81-C063-4EB7-AC06-099CE6D74DDE}" type="pres">
      <dgm:prSet presAssocID="{77389DC7-2382-4610-93C4-9EA52F8657D8}" presName="sibTrans" presStyleCnt="0"/>
      <dgm:spPr/>
    </dgm:pt>
    <dgm:pt modelId="{1CDB28BF-2D22-4BD3-8E35-88CD009E031D}" type="pres">
      <dgm:prSet presAssocID="{F3340100-54E8-460A-BF63-D9B205AE02A7}" presName="composite" presStyleCnt="0"/>
      <dgm:spPr/>
    </dgm:pt>
    <dgm:pt modelId="{84C4DAB1-5A4E-47F2-BC9F-D41E97394309}" type="pres">
      <dgm:prSet presAssocID="{F3340100-54E8-460A-BF63-D9B205AE02A7}" presName="ParentText" presStyleLbl="revTx" presStyleIdx="2" presStyleCnt="3" custLinFactY="-100000" custLinFactNeighborX="15392" custLinFactNeighborY="-16382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D88543-4885-40CA-BF69-98E7CCA31061}" type="pres">
      <dgm:prSet presAssocID="{F3340100-54E8-460A-BF63-D9B205AE02A7}" presName="Accent1" presStyleLbl="parChTrans1D1" presStyleIdx="2" presStyleCnt="3" custLinFactNeighborX="8440" custLinFactNeighborY="-2736"/>
      <dgm:spPr/>
    </dgm:pt>
    <dgm:pt modelId="{97C5831B-D7FB-4589-8041-E964D229F307}" type="pres">
      <dgm:prSet presAssocID="{F3340100-54E8-460A-BF63-D9B205AE02A7}" presName="Image" presStyleLbl="alignImgPlace1" presStyleIdx="2" presStyleCnt="3" custLinFactNeighborX="7522" custLinFactNeighborY="3796"/>
      <dgm:spPr/>
    </dgm:pt>
  </dgm:ptLst>
  <dgm:cxnLst>
    <dgm:cxn modelId="{38C3EE72-1802-49C6-B046-E4E7D6808012}" type="presOf" srcId="{C7B22ECB-D68F-4ADE-A260-6628CC11A524}" destId="{3C3A0B06-5A5B-44C0-9DF3-5B99E2DE3056}" srcOrd="0" destOrd="0" presId="urn:microsoft.com/office/officeart/2011/layout/Picture Frame"/>
    <dgm:cxn modelId="{18D3ECE3-E29C-49D0-893C-935A43350560}" type="presOf" srcId="{8A3516B8-7583-4902-B6F7-65D623885C3D}" destId="{8DFE1189-C210-4C45-8033-2D557431171D}" srcOrd="0" destOrd="0" presId="urn:microsoft.com/office/officeart/2011/layout/Picture Frame"/>
    <dgm:cxn modelId="{E3426BC4-8AC0-4BC8-8F02-0D96481BB8E5}" srcId="{8A3516B8-7583-4902-B6F7-65D623885C3D}" destId="{F3340100-54E8-460A-BF63-D9B205AE02A7}" srcOrd="2" destOrd="0" parTransId="{025822EA-2383-4F70-8E29-134FB7C232B4}" sibTransId="{4523B51B-EE24-4B3A-8E13-A42D94AC8ABD}"/>
    <dgm:cxn modelId="{6099415D-1334-4C0F-9B06-2F02D95602F8}" srcId="{8A3516B8-7583-4902-B6F7-65D623885C3D}" destId="{BBFBA778-BBD3-4F25-8B83-FC0F89A63E1F}" srcOrd="0" destOrd="0" parTransId="{9FFC3147-D095-4462-86E0-81E90FCFF326}" sibTransId="{F27B5254-7C98-41B3-9778-8583D008BCBC}"/>
    <dgm:cxn modelId="{410314E4-5A4E-4EC3-BE92-D6F692E62D53}" type="presOf" srcId="{BBFBA778-BBD3-4F25-8B83-FC0F89A63E1F}" destId="{1C5B75AA-52CC-478F-8A64-249A461BE17E}" srcOrd="0" destOrd="0" presId="urn:microsoft.com/office/officeart/2011/layout/Picture Frame"/>
    <dgm:cxn modelId="{897DAC72-7B6C-44D4-BC48-87391661B2BB}" type="presOf" srcId="{F3340100-54E8-460A-BF63-D9B205AE02A7}" destId="{84C4DAB1-5A4E-47F2-BC9F-D41E97394309}" srcOrd="0" destOrd="0" presId="urn:microsoft.com/office/officeart/2011/layout/Picture Frame"/>
    <dgm:cxn modelId="{1CB01092-7732-4E8C-BADF-CE7A867813D4}" srcId="{8A3516B8-7583-4902-B6F7-65D623885C3D}" destId="{C7B22ECB-D68F-4ADE-A260-6628CC11A524}" srcOrd="1" destOrd="0" parTransId="{4F5B99B5-4BF1-4AC2-BA4B-D970BCB6AE1E}" sibTransId="{77389DC7-2382-4610-93C4-9EA52F8657D8}"/>
    <dgm:cxn modelId="{BAFFB17F-5648-443A-8A8F-EFB18FB16957}" type="presParOf" srcId="{8DFE1189-C210-4C45-8033-2D557431171D}" destId="{D015CC47-9408-45D7-9FAF-4B420F963163}" srcOrd="0" destOrd="0" presId="urn:microsoft.com/office/officeart/2011/layout/Picture Frame"/>
    <dgm:cxn modelId="{42012F62-1AAA-4A6D-A963-2046013A0511}" type="presParOf" srcId="{D015CC47-9408-45D7-9FAF-4B420F963163}" destId="{1C5B75AA-52CC-478F-8A64-249A461BE17E}" srcOrd="0" destOrd="0" presId="urn:microsoft.com/office/officeart/2011/layout/Picture Frame"/>
    <dgm:cxn modelId="{F091A884-6744-458D-B418-1CEC00AB9066}" type="presParOf" srcId="{D015CC47-9408-45D7-9FAF-4B420F963163}" destId="{8E0A0CA0-E750-4BF8-B98F-E8B8F0270187}" srcOrd="1" destOrd="0" presId="urn:microsoft.com/office/officeart/2011/layout/Picture Frame"/>
    <dgm:cxn modelId="{07C20500-2ADE-45EC-A903-96A4BA0F817C}" type="presParOf" srcId="{D015CC47-9408-45D7-9FAF-4B420F963163}" destId="{957C5EEA-2B05-4B6B-919A-8A6F1FC55251}" srcOrd="2" destOrd="0" presId="urn:microsoft.com/office/officeart/2011/layout/Picture Frame"/>
    <dgm:cxn modelId="{519A539B-62D2-436C-A1AE-C27E1143ED50}" type="presParOf" srcId="{8DFE1189-C210-4C45-8033-2D557431171D}" destId="{642BFA34-CE8F-4F2E-A98D-76CCB1F1075B}" srcOrd="1" destOrd="0" presId="urn:microsoft.com/office/officeart/2011/layout/Picture Frame"/>
    <dgm:cxn modelId="{DB6A4EF4-13D3-4457-B47F-40AAF76C98B3}" type="presParOf" srcId="{8DFE1189-C210-4C45-8033-2D557431171D}" destId="{8592E0A4-5E39-49D2-A400-5BD361D32BD2}" srcOrd="2" destOrd="0" presId="urn:microsoft.com/office/officeart/2011/layout/Picture Frame"/>
    <dgm:cxn modelId="{8B7A6C57-75A4-4C7D-893E-DC25D5E849D6}" type="presParOf" srcId="{8592E0A4-5E39-49D2-A400-5BD361D32BD2}" destId="{3C3A0B06-5A5B-44C0-9DF3-5B99E2DE3056}" srcOrd="0" destOrd="0" presId="urn:microsoft.com/office/officeart/2011/layout/Picture Frame"/>
    <dgm:cxn modelId="{F8B75F56-0DEE-4DBD-B34A-71B91DD5B02C}" type="presParOf" srcId="{8592E0A4-5E39-49D2-A400-5BD361D32BD2}" destId="{EAF918AA-C1AD-4926-9EA0-446958E7365D}" srcOrd="1" destOrd="0" presId="urn:microsoft.com/office/officeart/2011/layout/Picture Frame"/>
    <dgm:cxn modelId="{8B41C50C-8180-4A2B-8EBD-DDEFF2385BB3}" type="presParOf" srcId="{8592E0A4-5E39-49D2-A400-5BD361D32BD2}" destId="{E8D8F769-789C-4DA8-8AE8-4FF5E2991BF5}" srcOrd="2" destOrd="0" presId="urn:microsoft.com/office/officeart/2011/layout/Picture Frame"/>
    <dgm:cxn modelId="{74EBB80B-1AED-4024-B79C-F5C3EA36847C}" type="presParOf" srcId="{8DFE1189-C210-4C45-8033-2D557431171D}" destId="{0D4F1F81-C063-4EB7-AC06-099CE6D74DDE}" srcOrd="3" destOrd="0" presId="urn:microsoft.com/office/officeart/2011/layout/Picture Frame"/>
    <dgm:cxn modelId="{1BAC7194-C1BE-466C-A8CA-40EF9991AAD2}" type="presParOf" srcId="{8DFE1189-C210-4C45-8033-2D557431171D}" destId="{1CDB28BF-2D22-4BD3-8E35-88CD009E031D}" srcOrd="4" destOrd="0" presId="urn:microsoft.com/office/officeart/2011/layout/Picture Frame"/>
    <dgm:cxn modelId="{C7E95A8E-D18E-4363-B302-4341D3891A97}" type="presParOf" srcId="{1CDB28BF-2D22-4BD3-8E35-88CD009E031D}" destId="{84C4DAB1-5A4E-47F2-BC9F-D41E97394309}" srcOrd="0" destOrd="0" presId="urn:microsoft.com/office/officeart/2011/layout/Picture Frame"/>
    <dgm:cxn modelId="{8C55CA58-82C1-4E6E-B499-69BCF89DFEC0}" type="presParOf" srcId="{1CDB28BF-2D22-4BD3-8E35-88CD009E031D}" destId="{E0D88543-4885-40CA-BF69-98E7CCA31061}" srcOrd="1" destOrd="0" presId="urn:microsoft.com/office/officeart/2011/layout/Picture Frame"/>
    <dgm:cxn modelId="{BFBA73D6-AEDA-4480-8CC5-7C7CA9FD1429}" type="presParOf" srcId="{1CDB28BF-2D22-4BD3-8E35-88CD009E031D}" destId="{97C5831B-D7FB-4589-8041-E964D229F307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451959"/>
          <a:ext cx="6096000" cy="1539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Prezentace seznamuje žáky čtvrtého a pátého ročníku s pojmy voda, skupenství vody, oběh vody v přírodě</a:t>
          </a:r>
          <a:endParaRPr lang="cs-CZ" sz="2800" kern="1200" dirty="0"/>
        </a:p>
      </dsp:txBody>
      <dsp:txXfrm>
        <a:off x="75163" y="527122"/>
        <a:ext cx="5945674" cy="1389393"/>
      </dsp:txXfrm>
    </dsp:sp>
    <dsp:sp modelId="{09C6E0FD-0FFA-4307-944D-B6DCC970755E}">
      <dsp:nvSpPr>
        <dsp:cNvPr id="0" name=""/>
        <dsp:cNvSpPr/>
      </dsp:nvSpPr>
      <dsp:spPr>
        <a:xfrm>
          <a:off x="0" y="2072320"/>
          <a:ext cx="6096000" cy="1539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Autorem materiálu a všech jeho částí, není-li uvedeno jinak,                               je Mgr. Jindřiška Žaloudková</a:t>
          </a:r>
          <a:endParaRPr lang="cs-CZ" sz="2800" kern="1200" dirty="0"/>
        </a:p>
      </dsp:txBody>
      <dsp:txXfrm>
        <a:off x="75163" y="2147483"/>
        <a:ext cx="5945674" cy="13893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C5831B-D7FB-4589-8041-E964D229F307}">
      <dsp:nvSpPr>
        <dsp:cNvPr id="0" name=""/>
        <dsp:cNvSpPr/>
      </dsp:nvSpPr>
      <dsp:spPr>
        <a:xfrm>
          <a:off x="4464512" y="2736312"/>
          <a:ext cx="3384117" cy="2088997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D8F769-789C-4DA8-8AE8-4FF5E2991BF5}">
      <dsp:nvSpPr>
        <dsp:cNvPr id="0" name=""/>
        <dsp:cNvSpPr/>
      </dsp:nvSpPr>
      <dsp:spPr>
        <a:xfrm>
          <a:off x="4783002" y="19100"/>
          <a:ext cx="3384117" cy="2088997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7C5EEA-2B05-4B6B-919A-8A6F1FC55251}">
      <dsp:nvSpPr>
        <dsp:cNvPr id="0" name=""/>
        <dsp:cNvSpPr/>
      </dsp:nvSpPr>
      <dsp:spPr>
        <a:xfrm>
          <a:off x="736793" y="19100"/>
          <a:ext cx="3384117" cy="2088997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5B75AA-52CC-478F-8A64-249A461BE17E}">
      <dsp:nvSpPr>
        <dsp:cNvPr id="0" name=""/>
        <dsp:cNvSpPr/>
      </dsp:nvSpPr>
      <dsp:spPr>
        <a:xfrm>
          <a:off x="473839" y="2095881"/>
          <a:ext cx="3377188" cy="357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0" rIns="95250" bIns="0" numCol="1" spcCol="1270" anchor="b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/>
        </a:p>
      </dsp:txBody>
      <dsp:txXfrm>
        <a:off x="473839" y="2095881"/>
        <a:ext cx="3377188" cy="357450"/>
      </dsp:txXfrm>
    </dsp:sp>
    <dsp:sp modelId="{8E0A0CA0-E750-4BF8-B98F-E8B8F0270187}">
      <dsp:nvSpPr>
        <dsp:cNvPr id="0" name=""/>
        <dsp:cNvSpPr/>
      </dsp:nvSpPr>
      <dsp:spPr>
        <a:xfrm>
          <a:off x="473839" y="288837"/>
          <a:ext cx="3383023" cy="2173534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3A0B06-5A5B-44C0-9DF3-5B99E2DE3056}">
      <dsp:nvSpPr>
        <dsp:cNvPr id="0" name=""/>
        <dsp:cNvSpPr/>
      </dsp:nvSpPr>
      <dsp:spPr>
        <a:xfrm>
          <a:off x="4520049" y="2095881"/>
          <a:ext cx="3377188" cy="357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0" rIns="95250" bIns="0" numCol="1" spcCol="1270" anchor="b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/>
        </a:p>
      </dsp:txBody>
      <dsp:txXfrm>
        <a:off x="4520049" y="2095881"/>
        <a:ext cx="3377188" cy="357450"/>
      </dsp:txXfrm>
    </dsp:sp>
    <dsp:sp modelId="{EAF918AA-C1AD-4926-9EA0-446958E7365D}">
      <dsp:nvSpPr>
        <dsp:cNvPr id="0" name=""/>
        <dsp:cNvSpPr/>
      </dsp:nvSpPr>
      <dsp:spPr>
        <a:xfrm>
          <a:off x="4520049" y="288837"/>
          <a:ext cx="3383023" cy="2173534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C4DAB1-5A4E-47F2-BC9F-D41E97394309}">
      <dsp:nvSpPr>
        <dsp:cNvPr id="0" name=""/>
        <dsp:cNvSpPr/>
      </dsp:nvSpPr>
      <dsp:spPr>
        <a:xfrm>
          <a:off x="4464494" y="4032449"/>
          <a:ext cx="3377188" cy="357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0" rIns="95250" bIns="0" numCol="1" spcCol="1270" anchor="b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4464494" y="4032449"/>
        <a:ext cx="3377188" cy="357450"/>
      </dsp:txXfrm>
    </dsp:sp>
    <dsp:sp modelId="{E0D88543-4885-40CA-BF69-98E7CCA31061}">
      <dsp:nvSpPr>
        <dsp:cNvPr id="0" name=""/>
        <dsp:cNvSpPr/>
      </dsp:nvSpPr>
      <dsp:spPr>
        <a:xfrm>
          <a:off x="4645198" y="2599946"/>
          <a:ext cx="3383023" cy="2173534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C5831B-D7FB-4589-8041-E964D229F307}">
      <dsp:nvSpPr>
        <dsp:cNvPr id="0" name=""/>
        <dsp:cNvSpPr/>
      </dsp:nvSpPr>
      <dsp:spPr>
        <a:xfrm>
          <a:off x="3014451" y="2906377"/>
          <a:ext cx="3384117" cy="2088997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D8F769-789C-4DA8-8AE8-4FF5E2991BF5}">
      <dsp:nvSpPr>
        <dsp:cNvPr id="0" name=""/>
        <dsp:cNvSpPr/>
      </dsp:nvSpPr>
      <dsp:spPr>
        <a:xfrm>
          <a:off x="4783002" y="19100"/>
          <a:ext cx="3384117" cy="2088997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7C5EEA-2B05-4B6B-919A-8A6F1FC55251}">
      <dsp:nvSpPr>
        <dsp:cNvPr id="0" name=""/>
        <dsp:cNvSpPr/>
      </dsp:nvSpPr>
      <dsp:spPr>
        <a:xfrm>
          <a:off x="736793" y="19100"/>
          <a:ext cx="3384117" cy="2088997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5B75AA-52CC-478F-8A64-249A461BE17E}">
      <dsp:nvSpPr>
        <dsp:cNvPr id="0" name=""/>
        <dsp:cNvSpPr/>
      </dsp:nvSpPr>
      <dsp:spPr>
        <a:xfrm>
          <a:off x="473839" y="2095881"/>
          <a:ext cx="3377188" cy="357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0" rIns="95250" bIns="0" numCol="1" spcCol="1270" anchor="b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/>
        </a:p>
      </dsp:txBody>
      <dsp:txXfrm>
        <a:off x="473839" y="2095881"/>
        <a:ext cx="3377188" cy="357450"/>
      </dsp:txXfrm>
    </dsp:sp>
    <dsp:sp modelId="{8E0A0CA0-E750-4BF8-B98F-E8B8F0270187}">
      <dsp:nvSpPr>
        <dsp:cNvPr id="0" name=""/>
        <dsp:cNvSpPr/>
      </dsp:nvSpPr>
      <dsp:spPr>
        <a:xfrm>
          <a:off x="473839" y="288837"/>
          <a:ext cx="3383023" cy="2173534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3A0B06-5A5B-44C0-9DF3-5B99E2DE3056}">
      <dsp:nvSpPr>
        <dsp:cNvPr id="0" name=""/>
        <dsp:cNvSpPr/>
      </dsp:nvSpPr>
      <dsp:spPr>
        <a:xfrm>
          <a:off x="4520049" y="2095881"/>
          <a:ext cx="3377188" cy="357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0" rIns="95250" bIns="0" numCol="1" spcCol="1270" anchor="b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/>
        </a:p>
      </dsp:txBody>
      <dsp:txXfrm>
        <a:off x="4520049" y="2095881"/>
        <a:ext cx="3377188" cy="357450"/>
      </dsp:txXfrm>
    </dsp:sp>
    <dsp:sp modelId="{EAF918AA-C1AD-4926-9EA0-446958E7365D}">
      <dsp:nvSpPr>
        <dsp:cNvPr id="0" name=""/>
        <dsp:cNvSpPr/>
      </dsp:nvSpPr>
      <dsp:spPr>
        <a:xfrm>
          <a:off x="4520049" y="288837"/>
          <a:ext cx="3383023" cy="2173534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C4DAB1-5A4E-47F2-BC9F-D41E97394309}">
      <dsp:nvSpPr>
        <dsp:cNvPr id="0" name=""/>
        <dsp:cNvSpPr/>
      </dsp:nvSpPr>
      <dsp:spPr>
        <a:xfrm>
          <a:off x="3016760" y="3960808"/>
          <a:ext cx="3377188" cy="357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0" rIns="95250" bIns="0" numCol="1" spcCol="1270" anchor="b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3016760" y="3960808"/>
        <a:ext cx="3377188" cy="357450"/>
      </dsp:txXfrm>
    </dsp:sp>
    <dsp:sp modelId="{E0D88543-4885-40CA-BF69-98E7CCA31061}">
      <dsp:nvSpPr>
        <dsp:cNvPr id="0" name=""/>
        <dsp:cNvSpPr/>
      </dsp:nvSpPr>
      <dsp:spPr>
        <a:xfrm>
          <a:off x="2782471" y="3037348"/>
          <a:ext cx="3383023" cy="2173534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57126-5D8B-47DA-A977-A40E17AAB75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739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5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641359"/>
              </p:ext>
            </p:extLst>
          </p:nvPr>
        </p:nvGraphicFramePr>
        <p:xfrm>
          <a:off x="611560" y="2420888"/>
          <a:ext cx="7704856" cy="305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a Mateřská škola generála Pattona, příspěvková organizace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VY_32_Inovace_3C_09</a:t>
                      </a:r>
                    </a:p>
                    <a:p>
                      <a:endParaRPr kumimoji="0" lang="cs-CZ" sz="1800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056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53259692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13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4000" dirty="0" smtClean="0"/>
              <a:t>Je nezbytná podmínka života na Zemi</a:t>
            </a:r>
          </a:p>
          <a:p>
            <a:r>
              <a:rPr lang="cs-CZ" sz="4000" dirty="0"/>
              <a:t> V</a:t>
            </a:r>
            <a:r>
              <a:rPr lang="cs-CZ" sz="4000" dirty="0" smtClean="0"/>
              <a:t>yskytuje se všude kolem nás</a:t>
            </a:r>
          </a:p>
          <a:p>
            <a:r>
              <a:rPr lang="cs-CZ" sz="4000" dirty="0" smtClean="0"/>
              <a:t>Tvoří převážnou část povrchu Země</a:t>
            </a:r>
          </a:p>
          <a:p>
            <a:r>
              <a:rPr lang="cs-CZ" sz="4000" dirty="0" smtClean="0"/>
              <a:t>Vyskytuje se v několika skupenstvích</a:t>
            </a:r>
          </a:p>
          <a:p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Voda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80784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Pevné</a:t>
            </a:r>
          </a:p>
          <a:p>
            <a:r>
              <a:rPr lang="cs-CZ" sz="4000" dirty="0" smtClean="0"/>
              <a:t>Kapalné</a:t>
            </a:r>
          </a:p>
          <a:p>
            <a:r>
              <a:rPr lang="cs-CZ" sz="4000" dirty="0" smtClean="0"/>
              <a:t>Plynné</a:t>
            </a:r>
          </a:p>
          <a:p>
            <a:endParaRPr lang="cs-CZ" sz="40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Skupenství vody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644600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8320696"/>
              </p:ext>
            </p:extLst>
          </p:nvPr>
        </p:nvGraphicFramePr>
        <p:xfrm>
          <a:off x="251520" y="1412776"/>
          <a:ext cx="8640960" cy="52894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Skupenství pevné</a:t>
            </a:r>
            <a:endParaRPr lang="cs-CZ" sz="6000" dirty="0"/>
          </a:p>
        </p:txBody>
      </p:sp>
      <p:pic>
        <p:nvPicPr>
          <p:cNvPr id="1026" name="Picture 2" descr="C:\Documents and Settings\Jind\Local Settings\Temporary Internet Files\Content.IE5\82C034LI\MP9004004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ind\Local Settings\Temporary Internet Files\Content.IE5\NLOBC138\MP900448361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24835"/>
            <a:ext cx="3744416" cy="5076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251778" y="3352072"/>
            <a:ext cx="2282552" cy="1331786"/>
          </a:xfrm>
          <a:prstGeom prst="cloudCallout">
            <a:avLst>
              <a:gd name="adj1" fmla="val 32968"/>
              <a:gd name="adj2" fmla="val -1090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42425" y="3715831"/>
            <a:ext cx="15186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l</a:t>
            </a:r>
            <a:r>
              <a:rPr lang="cs-CZ" sz="2800" dirty="0" smtClean="0"/>
              <a:t>edovec</a:t>
            </a:r>
          </a:p>
          <a:p>
            <a:endParaRPr lang="cs-CZ" sz="2800" dirty="0"/>
          </a:p>
        </p:txBody>
      </p:sp>
      <p:sp>
        <p:nvSpPr>
          <p:cNvPr id="11" name="Obláček 10"/>
          <p:cNvSpPr/>
          <p:nvPr/>
        </p:nvSpPr>
        <p:spPr>
          <a:xfrm>
            <a:off x="2415649" y="5169613"/>
            <a:ext cx="2282552" cy="1331786"/>
          </a:xfrm>
          <a:prstGeom prst="cloudCallout">
            <a:avLst>
              <a:gd name="adj1" fmla="val 68884"/>
              <a:gd name="adj2" fmla="val -758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797589" y="5573896"/>
            <a:ext cx="151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sníh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31091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11" grpId="0" animBg="1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4835989"/>
              </p:ext>
            </p:extLst>
          </p:nvPr>
        </p:nvGraphicFramePr>
        <p:xfrm>
          <a:off x="251520" y="1412776"/>
          <a:ext cx="8640960" cy="52894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/>
              <a:t>S</a:t>
            </a:r>
            <a:r>
              <a:rPr lang="cs-CZ" sz="6000" dirty="0" smtClean="0"/>
              <a:t>kupenství kapalné</a:t>
            </a:r>
            <a:endParaRPr lang="cs-CZ" sz="6000" dirty="0"/>
          </a:p>
        </p:txBody>
      </p:sp>
      <p:pic>
        <p:nvPicPr>
          <p:cNvPr id="2051" name="Picture 3" descr="C:\Documents and Settings\Jind\Local Settings\Temporary Internet Files\Content.IE5\25NCUNAH\MP90020169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762" y="1416406"/>
            <a:ext cx="382785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Jind\Local Settings\Temporary Internet Files\Content.IE5\LV8N6XWZ\MP900149106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16406"/>
            <a:ext cx="3724138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Documents and Settings\Jind\Local Settings\Temporary Internet Files\Content.IE5\BO36U0QC\MP90042426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0929" y="4103651"/>
            <a:ext cx="3849164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láček 7"/>
          <p:cNvSpPr/>
          <p:nvPr/>
        </p:nvSpPr>
        <p:spPr>
          <a:xfrm>
            <a:off x="107504" y="4107280"/>
            <a:ext cx="2232248" cy="1256371"/>
          </a:xfrm>
          <a:prstGeom prst="cloudCallout">
            <a:avLst>
              <a:gd name="adj1" fmla="val 35404"/>
              <a:gd name="adj2" fmla="val -846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moře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Obláček 26"/>
          <p:cNvSpPr/>
          <p:nvPr/>
        </p:nvSpPr>
        <p:spPr>
          <a:xfrm>
            <a:off x="6796471" y="4103651"/>
            <a:ext cx="2160240" cy="1260000"/>
          </a:xfrm>
          <a:prstGeom prst="cloudCallout">
            <a:avLst>
              <a:gd name="adj1" fmla="val -33242"/>
              <a:gd name="adj2" fmla="val -906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rybníky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8" name="Obláček 27"/>
          <p:cNvSpPr/>
          <p:nvPr/>
        </p:nvSpPr>
        <p:spPr>
          <a:xfrm>
            <a:off x="6610191" y="5477043"/>
            <a:ext cx="2128416" cy="1196752"/>
          </a:xfrm>
          <a:prstGeom prst="cloudCallout">
            <a:avLst>
              <a:gd name="adj1" fmla="val -77833"/>
              <a:gd name="adj2" fmla="val -173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řeky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453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Skupenství plynné</a:t>
            </a:r>
            <a:endParaRPr lang="cs-CZ" sz="6000" dirty="0"/>
          </a:p>
        </p:txBody>
      </p:sp>
      <p:pic>
        <p:nvPicPr>
          <p:cNvPr id="4098" name="Picture 2" descr="C:\Documents and Settings\Jind\Local Settings\Temporary Internet Files\Content.IE5\25NCUNAH\MP900175360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744" y="2276872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Jind\Local Settings\Temporary Internet Files\Content.IE5\OWFQ9IC9\MP900401516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76872"/>
            <a:ext cx="382270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láček 5"/>
          <p:cNvSpPr/>
          <p:nvPr/>
        </p:nvSpPr>
        <p:spPr>
          <a:xfrm>
            <a:off x="632976" y="4870947"/>
            <a:ext cx="3312368" cy="1619600"/>
          </a:xfrm>
          <a:prstGeom prst="cloudCallout">
            <a:avLst>
              <a:gd name="adj1" fmla="val -30353"/>
              <a:gd name="adj2" fmla="val -7268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mlha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5220072" y="4905744"/>
            <a:ext cx="3096344" cy="1619600"/>
          </a:xfrm>
          <a:prstGeom prst="cloudCallout">
            <a:avLst>
              <a:gd name="adj1" fmla="val -17438"/>
              <a:gd name="adj2" fmla="val -731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mraky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2174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4/42/Watercycleczechhig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6277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7085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564904"/>
            <a:ext cx="8686800" cy="223487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Oběh vody v přírodě. </a:t>
            </a:r>
            <a:r>
              <a:rPr lang="it-IT" dirty="0"/>
              <a:t>In: [online]. [cit. 2013-04-07]. Dostupné z</a:t>
            </a:r>
            <a:r>
              <a:rPr lang="it-IT" dirty="0" smtClean="0"/>
              <a:t>:</a:t>
            </a:r>
            <a:r>
              <a:rPr lang="cs-CZ" dirty="0" smtClean="0"/>
              <a:t> http</a:t>
            </a:r>
            <a:r>
              <a:rPr lang="cs-CZ" dirty="0"/>
              <a:t>://upload.wikimedia.org/wikipedia/commons/4/42/Watercycleczechhigh.jpg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-Obrázky z otevřené galerie Microsoft Office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925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503</TotalTime>
  <Words>132</Words>
  <Application>Microsoft Office PowerPoint</Application>
  <PresentationFormat>Předvádění na obrazovce (4:3)</PresentationFormat>
  <Paragraphs>33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Prezentace aplikace PowerPoint</vt:lpstr>
      <vt:lpstr>ANOTACE</vt:lpstr>
      <vt:lpstr>Voda</vt:lpstr>
      <vt:lpstr>Skupenství vody</vt:lpstr>
      <vt:lpstr>Skupenství pevné</vt:lpstr>
      <vt:lpstr>Skupenství kapalné</vt:lpstr>
      <vt:lpstr>Skupenství plynné</vt:lpstr>
      <vt:lpstr>Prezentace aplikace PowerPoint</vt:lpstr>
      <vt:lpstr>POUŽITÉ 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56</cp:revision>
  <dcterms:created xsi:type="dcterms:W3CDTF">2012-10-22T13:57:03Z</dcterms:created>
  <dcterms:modified xsi:type="dcterms:W3CDTF">2013-05-18T10:54:35Z</dcterms:modified>
</cp:coreProperties>
</file>