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9"/>
  </p:notesMasterIdLst>
  <p:sldIdLst>
    <p:sldId id="265" r:id="rId2"/>
    <p:sldId id="264" r:id="rId3"/>
    <p:sldId id="278" r:id="rId4"/>
    <p:sldId id="279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79"/>
            <p14:sldId id="280"/>
            <p14:sldId id="281"/>
            <p14:sldId id="282"/>
          </p14:sldIdLst>
        </p14:section>
        <p14:section name="Oddíl bez názvu" id="{B10FDB52-C3FF-4C6C-B04B-07CFEB260890}">
          <p14:sldIdLst/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87535" autoAdjust="0"/>
  </p:normalViewPr>
  <p:slideViewPr>
    <p:cSldViewPr>
      <p:cViewPr>
        <p:scale>
          <a:sx n="60" d="100"/>
          <a:sy n="60" d="100"/>
        </p:scale>
        <p:origin x="-75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3888888888888888E-2"/>
          <c:y val="0.10185185185185185"/>
          <c:w val="0.73916710411198605"/>
          <c:h val="0.89814814814814814"/>
        </c:manualLayout>
      </c:layout>
      <c:pie3D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888888888888889E-2"/>
          <c:y val="4.6296296296296294E-2"/>
          <c:w val="0.73916710411198605"/>
          <c:h val="0.89814814814814814"/>
        </c:manualLayout>
      </c:layout>
      <c:pie3DChart>
        <c:varyColors val="1"/>
        <c:ser>
          <c:idx val="0"/>
          <c:order val="0"/>
          <c:cat>
            <c:strRef>
              <c:f>List1!$A$3:$E$3</c:f>
              <c:strCache>
                <c:ptCount val="5"/>
                <c:pt idx="0">
                  <c:v>dusík</c:v>
                </c:pt>
                <c:pt idx="1">
                  <c:v>kyslík</c:v>
                </c:pt>
                <c:pt idx="2">
                  <c:v>oxid uhličítý</c:v>
                </c:pt>
                <c:pt idx="3">
                  <c:v>pára</c:v>
                </c:pt>
                <c:pt idx="4">
                  <c:v>ostatní</c:v>
                </c:pt>
              </c:strCache>
            </c:strRef>
          </c:cat>
          <c:val>
            <c:numRef>
              <c:f>List1!$A$4:$E$4</c:f>
              <c:numCache>
                <c:formatCode>General</c:formatCode>
                <c:ptCount val="5"/>
                <c:pt idx="0">
                  <c:v>77.16</c:v>
                </c:pt>
                <c:pt idx="1">
                  <c:v>21</c:v>
                </c:pt>
                <c:pt idx="2">
                  <c:v>0.04</c:v>
                </c:pt>
                <c:pt idx="3">
                  <c:v>0.8</c:v>
                </c:pt>
                <c:pt idx="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            s pojmy vzduch, složení vzduchu</a:t>
          </a:r>
          <a:endParaRPr lang="cs-CZ" dirty="0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226239"/>
          <a:ext cx="60960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Prezentace seznamuje žáky čtvrtého a pátého ročníku             s pojmy vzduch, složení vzduchu</a:t>
          </a:r>
          <a:endParaRPr lang="cs-CZ" sz="3200" kern="1200" dirty="0"/>
        </a:p>
      </dsp:txBody>
      <dsp:txXfrm>
        <a:off x="85900" y="312139"/>
        <a:ext cx="5924200" cy="1587880"/>
      </dsp:txXfrm>
    </dsp:sp>
    <dsp:sp modelId="{09C6E0FD-0FFA-4307-944D-B6DCC970755E}">
      <dsp:nvSpPr>
        <dsp:cNvPr id="0" name=""/>
        <dsp:cNvSpPr/>
      </dsp:nvSpPr>
      <dsp:spPr>
        <a:xfrm>
          <a:off x="0" y="2078080"/>
          <a:ext cx="60960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Autorem materiálu a všech jeho částí, není-li uvedeno jinak,           je Mgr. Jindřiška Žaloudková</a:t>
          </a:r>
          <a:endParaRPr lang="cs-CZ" sz="3200" kern="1200" dirty="0"/>
        </a:p>
      </dsp:txBody>
      <dsp:txXfrm>
        <a:off x="85900" y="2163980"/>
        <a:ext cx="5924200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820041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VY_32_Inovace_3C_10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3442871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72816"/>
            <a:ext cx="7408333" cy="48245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Je nezbytná podmínka života na Zemi</a:t>
            </a:r>
          </a:p>
          <a:p>
            <a:r>
              <a:rPr lang="cs-CZ" sz="4000" dirty="0"/>
              <a:t> V</a:t>
            </a:r>
            <a:r>
              <a:rPr lang="cs-CZ" sz="4000" dirty="0" smtClean="0"/>
              <a:t>yskytuje se všude kolem nás</a:t>
            </a:r>
          </a:p>
          <a:p>
            <a:r>
              <a:rPr lang="cs-CZ" sz="4000" dirty="0" smtClean="0"/>
              <a:t>Planeta Země má vzdušný obal-atmosféru</a:t>
            </a:r>
          </a:p>
          <a:p>
            <a:r>
              <a:rPr lang="cs-CZ" sz="4000" dirty="0" smtClean="0"/>
              <a:t>Důkazem přítomnosti vzduchu na Zemi je vítr</a:t>
            </a:r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Vzduch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endParaRPr lang="cs-CZ" sz="4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Složení vzduchu</a:t>
            </a:r>
            <a:endParaRPr lang="cs-CZ" sz="6000" dirty="0"/>
          </a:p>
        </p:txBody>
      </p:sp>
      <p:graphicFrame>
        <p:nvGraphicFramePr>
          <p:cNvPr id="4" name="Graf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5913301"/>
              </p:ext>
            </p:extLst>
          </p:nvPr>
        </p:nvGraphicFramePr>
        <p:xfrm>
          <a:off x="323528" y="1772816"/>
          <a:ext cx="8208912" cy="4831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3965091"/>
              </p:ext>
            </p:extLst>
          </p:nvPr>
        </p:nvGraphicFramePr>
        <p:xfrm>
          <a:off x="467544" y="2060848"/>
          <a:ext cx="8280920" cy="46839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64460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3284984"/>
            <a:ext cx="7408333" cy="212168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Tvoří největší část vzduchu</a:t>
            </a:r>
          </a:p>
          <a:p>
            <a:r>
              <a:rPr lang="cs-CZ" sz="4000" dirty="0" smtClean="0"/>
              <a:t>Nelze jej samotný dýchat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Dusík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3953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3284984"/>
            <a:ext cx="7408333" cy="2121685"/>
          </a:xfrm>
        </p:spPr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Je nezbytný pro dýchání</a:t>
            </a:r>
          </a:p>
          <a:p>
            <a:r>
              <a:rPr lang="cs-CZ" sz="4000" dirty="0" smtClean="0"/>
              <a:t>Podporuje hoření</a:t>
            </a:r>
          </a:p>
          <a:p>
            <a:r>
              <a:rPr lang="cs-CZ" sz="4000" dirty="0" smtClean="0"/>
              <a:t>Do ovzduší se dostává prostřednictvím zelených rostlin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Kyslík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5608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3284984"/>
            <a:ext cx="7408333" cy="2121685"/>
          </a:xfrm>
        </p:spPr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Je nedýchatelný plyn</a:t>
            </a:r>
          </a:p>
          <a:p>
            <a:r>
              <a:rPr lang="cs-CZ" sz="4000" dirty="0" smtClean="0"/>
              <a:t>Vydechují jej živočichové </a:t>
            </a:r>
          </a:p>
          <a:p>
            <a:r>
              <a:rPr lang="cs-CZ" sz="4000" dirty="0" smtClean="0"/>
              <a:t>Je živinou pro rostliny, které jej vdechují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Oxid uhličitý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36946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535</TotalTime>
  <Words>125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Vzduch</vt:lpstr>
      <vt:lpstr>Složení vzduchu</vt:lpstr>
      <vt:lpstr>Dusík</vt:lpstr>
      <vt:lpstr>Kyslík</vt:lpstr>
      <vt:lpstr>Oxid uhličitý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60</cp:revision>
  <dcterms:created xsi:type="dcterms:W3CDTF">2012-10-22T13:57:03Z</dcterms:created>
  <dcterms:modified xsi:type="dcterms:W3CDTF">2013-05-18T10:55:05Z</dcterms:modified>
</cp:coreProperties>
</file>