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7"/>
  </p:notesMasterIdLst>
  <p:sldIdLst>
    <p:sldId id="265" r:id="rId2"/>
    <p:sldId id="264" r:id="rId3"/>
    <p:sldId id="278" r:id="rId4"/>
    <p:sldId id="279" r:id="rId5"/>
    <p:sldId id="28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EA923052-C367-46CD-8A85-0D6860C72429}">
          <p14:sldIdLst>
            <p14:sldId id="265"/>
            <p14:sldId id="264"/>
            <p14:sldId id="278"/>
            <p14:sldId id="279"/>
            <p14:sldId id="280"/>
          </p14:sldIdLst>
        </p14:section>
        <p14:section name="Oddíl bez názvu" id="{B10FDB52-C3FF-4C6C-B04B-07CFEB260890}">
          <p14:sldIdLst/>
        </p14:section>
        <p14:section name="Oddíl bez názvu" id="{28549366-B687-4680-B051-2A16DFD3557B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8" autoAdjust="0"/>
    <p:restoredTop sz="87535" autoAdjust="0"/>
  </p:normalViewPr>
  <p:slideViewPr>
    <p:cSldViewPr>
      <p:cViewPr>
        <p:scale>
          <a:sx n="60" d="100"/>
          <a:sy n="60" d="100"/>
        </p:scale>
        <p:origin x="-74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3888888888888888E-2"/>
          <c:y val="0.10185185185185185"/>
          <c:w val="0.73916710411198605"/>
          <c:h val="0.8981481481481481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888888888888889E-2"/>
          <c:y val="4.6296296296296294E-2"/>
          <c:w val="0.73916710411198605"/>
          <c:h val="0.8981481481481481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888888888888889E-2"/>
          <c:y val="4.6296296296296294E-2"/>
          <c:w val="0.73916710411198605"/>
          <c:h val="0.8981481481481481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pPr>
            <a:r>
              <a:rPr lang="cs-CZ" sz="2400">
                <a:solidFill>
                  <a:schemeClr val="tx2">
                    <a:lumMod val="60000"/>
                    <a:lumOff val="40000"/>
                  </a:schemeClr>
                </a:solidFill>
              </a:rPr>
              <a:t>jílovitá</a:t>
            </a:r>
            <a:r>
              <a:rPr lang="cs-CZ" sz="2400" baseline="0">
                <a:solidFill>
                  <a:schemeClr val="tx2">
                    <a:lumMod val="60000"/>
                    <a:lumOff val="40000"/>
                  </a:schemeClr>
                </a:solidFill>
              </a:rPr>
              <a:t> půda</a:t>
            </a:r>
            <a:endParaRPr lang="cs-CZ" sz="2400">
              <a:solidFill>
                <a:schemeClr val="tx2">
                  <a:lumMod val="60000"/>
                  <a:lumOff val="40000"/>
                </a:schemeClr>
              </a:solidFill>
            </a:endParaRPr>
          </a:p>
        </c:rich>
      </c:tx>
      <c:layout>
        <c:manualLayout>
          <c:xMode val="edge"/>
          <c:yMode val="edge"/>
          <c:x val="0.11897865367985071"/>
          <c:y val="2.811950272024822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List1!$A$2</c:f>
              <c:strCache>
                <c:ptCount val="1"/>
                <c:pt idx="0">
                  <c:v>ostatní</c:v>
                </c:pt>
              </c:strCache>
            </c:strRef>
          </c:tx>
          <c:invertIfNegative val="0"/>
          <c:val>
            <c:numRef>
              <c:f>List1!$A$3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ser>
          <c:idx val="1"/>
          <c:order val="1"/>
          <c:tx>
            <c:strRef>
              <c:f>List1!$B$2</c:f>
              <c:strCache>
                <c:ptCount val="1"/>
                <c:pt idx="0">
                  <c:v>jíl</c:v>
                </c:pt>
              </c:strCache>
            </c:strRef>
          </c:tx>
          <c:invertIfNegative val="0"/>
          <c:val>
            <c:numRef>
              <c:f>List1!$B$3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</c:ser>
        <c:ser>
          <c:idx val="2"/>
          <c:order val="2"/>
          <c:tx>
            <c:strRef>
              <c:f>List1!$C$2</c:f>
              <c:strCache>
                <c:ptCount val="1"/>
                <c:pt idx="0">
                  <c:v>humus</c:v>
                </c:pt>
              </c:strCache>
            </c:strRef>
          </c:tx>
          <c:invertIfNegative val="0"/>
          <c:val>
            <c:numRef>
              <c:f>List1!$C$3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91755648"/>
        <c:axId val="91757184"/>
        <c:axId val="0"/>
      </c:bar3DChart>
      <c:catAx>
        <c:axId val="91755648"/>
        <c:scaling>
          <c:orientation val="minMax"/>
        </c:scaling>
        <c:delete val="0"/>
        <c:axPos val="b"/>
        <c:majorTickMark val="none"/>
        <c:minorTickMark val="none"/>
        <c:tickLblPos val="nextTo"/>
        <c:crossAx val="91757184"/>
        <c:crosses val="autoZero"/>
        <c:auto val="1"/>
        <c:lblAlgn val="ctr"/>
        <c:lblOffset val="100"/>
        <c:noMultiLvlLbl val="0"/>
      </c:catAx>
      <c:valAx>
        <c:axId val="917571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1755648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cs-CZ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pPr>
            <a:r>
              <a:rPr lang="cs-CZ" sz="2400">
                <a:solidFill>
                  <a:schemeClr val="tx2">
                    <a:lumMod val="60000"/>
                    <a:lumOff val="40000"/>
                  </a:schemeClr>
                </a:solidFill>
              </a:rPr>
              <a:t>hnědozem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List1!$E$2</c:f>
              <c:strCache>
                <c:ptCount val="1"/>
                <c:pt idx="0">
                  <c:v>ostatní</c:v>
                </c:pt>
              </c:strCache>
            </c:strRef>
          </c:tx>
          <c:invertIfNegative val="0"/>
          <c:val>
            <c:numRef>
              <c:f>List1!$E$3</c:f>
              <c:numCache>
                <c:formatCode>General</c:formatCode>
                <c:ptCount val="1"/>
                <c:pt idx="0">
                  <c:v>16</c:v>
                </c:pt>
              </c:numCache>
            </c:numRef>
          </c:val>
        </c:ser>
        <c:ser>
          <c:idx val="1"/>
          <c:order val="1"/>
          <c:tx>
            <c:strRef>
              <c:f>List1!$F$2</c:f>
              <c:strCache>
                <c:ptCount val="1"/>
                <c:pt idx="0">
                  <c:v>jíl</c:v>
                </c:pt>
              </c:strCache>
            </c:strRef>
          </c:tx>
          <c:invertIfNegative val="0"/>
          <c:val>
            <c:numRef>
              <c:f>List1!$F$3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2"/>
          <c:order val="2"/>
          <c:tx>
            <c:strRef>
              <c:f>List1!$G$2</c:f>
              <c:strCache>
                <c:ptCount val="1"/>
                <c:pt idx="0">
                  <c:v>humus</c:v>
                </c:pt>
              </c:strCache>
            </c:strRef>
          </c:tx>
          <c:invertIfNegative val="0"/>
          <c:val>
            <c:numRef>
              <c:f>List1!$G$3</c:f>
              <c:numCache>
                <c:formatCode>General</c:formatCode>
                <c:ptCount val="1"/>
                <c:pt idx="0">
                  <c:v>44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91781376"/>
        <c:axId val="91795456"/>
        <c:axId val="0"/>
      </c:bar3DChart>
      <c:catAx>
        <c:axId val="91781376"/>
        <c:scaling>
          <c:orientation val="minMax"/>
        </c:scaling>
        <c:delete val="0"/>
        <c:axPos val="b"/>
        <c:majorTickMark val="none"/>
        <c:minorTickMark val="none"/>
        <c:tickLblPos val="nextTo"/>
        <c:crossAx val="91795456"/>
        <c:crosses val="autoZero"/>
        <c:auto val="1"/>
        <c:lblAlgn val="ctr"/>
        <c:lblOffset val="100"/>
        <c:noMultiLvlLbl val="0"/>
      </c:catAx>
      <c:valAx>
        <c:axId val="917954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91781376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cs-CZ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pPr>
            <a:r>
              <a:rPr lang="en-US" sz="2400">
                <a:solidFill>
                  <a:schemeClr val="tx2">
                    <a:lumMod val="60000"/>
                    <a:lumOff val="40000"/>
                  </a:schemeClr>
                </a:solidFill>
              </a:rPr>
              <a:t>černozem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List1!$I$2</c:f>
              <c:strCache>
                <c:ptCount val="1"/>
                <c:pt idx="0">
                  <c:v>ostatní</c:v>
                </c:pt>
              </c:strCache>
            </c:strRef>
          </c:tx>
          <c:invertIfNegative val="0"/>
          <c:val>
            <c:numRef>
              <c:f>List1!$I$3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</c:ser>
        <c:ser>
          <c:idx val="1"/>
          <c:order val="1"/>
          <c:tx>
            <c:strRef>
              <c:f>List1!$J$2</c:f>
              <c:strCache>
                <c:ptCount val="1"/>
                <c:pt idx="0">
                  <c:v>jíl</c:v>
                </c:pt>
              </c:strCache>
            </c:strRef>
          </c:tx>
          <c:invertIfNegative val="0"/>
          <c:val>
            <c:numRef>
              <c:f>List1!$J$3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ser>
          <c:idx val="2"/>
          <c:order val="2"/>
          <c:tx>
            <c:strRef>
              <c:f>List1!$K$2</c:f>
              <c:strCache>
                <c:ptCount val="1"/>
                <c:pt idx="0">
                  <c:v>humus</c:v>
                </c:pt>
              </c:strCache>
            </c:strRef>
          </c:tx>
          <c:invertIfNegative val="0"/>
          <c:val>
            <c:numRef>
              <c:f>List1!$K$3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91831680"/>
        <c:axId val="91837568"/>
        <c:axId val="0"/>
      </c:bar3DChart>
      <c:catAx>
        <c:axId val="91831680"/>
        <c:scaling>
          <c:orientation val="minMax"/>
        </c:scaling>
        <c:delete val="0"/>
        <c:axPos val="b"/>
        <c:majorTickMark val="none"/>
        <c:minorTickMark val="none"/>
        <c:tickLblPos val="nextTo"/>
        <c:crossAx val="91837568"/>
        <c:crosses val="autoZero"/>
        <c:auto val="1"/>
        <c:lblAlgn val="ctr"/>
        <c:lblOffset val="100"/>
        <c:noMultiLvlLbl val="0"/>
      </c:catAx>
      <c:valAx>
        <c:axId val="9183756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91831680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cs-CZ"/>
        </a:p>
      </c:txPr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ED2546-940C-4D1C-A1AE-62AE02AEA65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C71EF82-B613-4128-88A6-03C003346123}">
      <dgm:prSet phldrT="[Text]"/>
      <dgm:spPr/>
      <dgm:t>
        <a:bodyPr/>
        <a:lstStyle/>
        <a:p>
          <a:pPr algn="ctr"/>
          <a:r>
            <a:rPr lang="cs-CZ" dirty="0" smtClean="0"/>
            <a:t>Autorem materiálu a všech jeho částí, není-li uvedeno jinak,             je Mgr. Jindřiška Žaloudková</a:t>
          </a:r>
          <a:endParaRPr lang="cs-CZ" dirty="0"/>
        </a:p>
      </dgm:t>
    </dgm:pt>
    <dgm:pt modelId="{A3A4F287-5DCF-43EF-9994-897EDA2CA055}" type="parTrans" cxnId="{3308E130-E0A0-4C39-A854-0991F5EBC945}">
      <dgm:prSet/>
      <dgm:spPr/>
      <dgm:t>
        <a:bodyPr/>
        <a:lstStyle/>
        <a:p>
          <a:endParaRPr lang="cs-CZ"/>
        </a:p>
      </dgm:t>
    </dgm:pt>
    <dgm:pt modelId="{C778BC61-AFA4-448D-9B19-FE2F8E33DE10}" type="sibTrans" cxnId="{3308E130-E0A0-4C39-A854-0991F5EBC945}">
      <dgm:prSet/>
      <dgm:spPr/>
      <dgm:t>
        <a:bodyPr/>
        <a:lstStyle/>
        <a:p>
          <a:endParaRPr lang="cs-CZ"/>
        </a:p>
      </dgm:t>
    </dgm:pt>
    <dgm:pt modelId="{BA50BEE5-05EB-4BB4-B7B7-BBD8D6EE29E1}">
      <dgm:prSet phldrT="[Text]"/>
      <dgm:spPr/>
      <dgm:t>
        <a:bodyPr/>
        <a:lstStyle/>
        <a:p>
          <a:pPr algn="ctr"/>
          <a:r>
            <a:rPr lang="cs-CZ" dirty="0" smtClean="0"/>
            <a:t>Prezentace seznamuje žáky čtvrtého a pátého ročníku s pojmy půda, složení půdy, druhy půd</a:t>
          </a:r>
          <a:endParaRPr lang="cs-CZ" dirty="0"/>
        </a:p>
      </dgm:t>
    </dgm:pt>
    <dgm:pt modelId="{E139CD34-2A64-4E8C-8A4F-F5D1F4F1B656}" type="sibTrans" cxnId="{B9CB9690-BB77-469B-833D-C270EF72C484}">
      <dgm:prSet/>
      <dgm:spPr/>
      <dgm:t>
        <a:bodyPr/>
        <a:lstStyle/>
        <a:p>
          <a:endParaRPr lang="cs-CZ"/>
        </a:p>
      </dgm:t>
    </dgm:pt>
    <dgm:pt modelId="{DD8ABEFF-4A59-412C-A6DD-2B967D461304}" type="parTrans" cxnId="{B9CB9690-BB77-469B-833D-C270EF72C484}">
      <dgm:prSet/>
      <dgm:spPr/>
      <dgm:t>
        <a:bodyPr/>
        <a:lstStyle/>
        <a:p>
          <a:endParaRPr lang="cs-CZ"/>
        </a:p>
      </dgm:t>
    </dgm:pt>
    <dgm:pt modelId="{8C38896C-7787-4D43-8FD6-A65E98D9E892}" type="pres">
      <dgm:prSet presAssocID="{D7ED2546-940C-4D1C-A1AE-62AE02AEA6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86AC8BF-2016-46D1-9D8A-EA5D17863D22}" type="pres">
      <dgm:prSet presAssocID="{BA50BEE5-05EB-4BB4-B7B7-BBD8D6EE29E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17F3C3-5E00-4C64-9C5A-BF9CB60DFCF1}" type="pres">
      <dgm:prSet presAssocID="{E139CD34-2A64-4E8C-8A4F-F5D1F4F1B656}" presName="spacer" presStyleCnt="0"/>
      <dgm:spPr/>
    </dgm:pt>
    <dgm:pt modelId="{09C6E0FD-0FFA-4307-944D-B6DCC970755E}" type="pres">
      <dgm:prSet presAssocID="{0C71EF82-B613-4128-88A6-03C00334612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308E130-E0A0-4C39-A854-0991F5EBC945}" srcId="{D7ED2546-940C-4D1C-A1AE-62AE02AEA655}" destId="{0C71EF82-B613-4128-88A6-03C003346123}" srcOrd="1" destOrd="0" parTransId="{A3A4F287-5DCF-43EF-9994-897EDA2CA055}" sibTransId="{C778BC61-AFA4-448D-9B19-FE2F8E33DE10}"/>
    <dgm:cxn modelId="{B6A23CF2-76D4-4C83-95CA-E6209E36F2E4}" type="presOf" srcId="{0C71EF82-B613-4128-88A6-03C003346123}" destId="{09C6E0FD-0FFA-4307-944D-B6DCC970755E}" srcOrd="0" destOrd="0" presId="urn:microsoft.com/office/officeart/2005/8/layout/vList2"/>
    <dgm:cxn modelId="{5BCB99B0-69F9-4FF9-A63B-15F4860BFC5C}" type="presOf" srcId="{BA50BEE5-05EB-4BB4-B7B7-BBD8D6EE29E1}" destId="{886AC8BF-2016-46D1-9D8A-EA5D17863D22}" srcOrd="0" destOrd="0" presId="urn:microsoft.com/office/officeart/2005/8/layout/vList2"/>
    <dgm:cxn modelId="{B9CB9690-BB77-469B-833D-C270EF72C484}" srcId="{D7ED2546-940C-4D1C-A1AE-62AE02AEA655}" destId="{BA50BEE5-05EB-4BB4-B7B7-BBD8D6EE29E1}" srcOrd="0" destOrd="0" parTransId="{DD8ABEFF-4A59-412C-A6DD-2B967D461304}" sibTransId="{E139CD34-2A64-4E8C-8A4F-F5D1F4F1B656}"/>
    <dgm:cxn modelId="{EBE7C790-ADE3-4AEF-9150-3FF1001F475B}" type="presOf" srcId="{D7ED2546-940C-4D1C-A1AE-62AE02AEA655}" destId="{8C38896C-7787-4D43-8FD6-A65E98D9E892}" srcOrd="0" destOrd="0" presId="urn:microsoft.com/office/officeart/2005/8/layout/vList2"/>
    <dgm:cxn modelId="{5D53337C-F5A9-4037-9C17-86260723D45C}" type="presParOf" srcId="{8C38896C-7787-4D43-8FD6-A65E98D9E892}" destId="{886AC8BF-2016-46D1-9D8A-EA5D17863D22}" srcOrd="0" destOrd="0" presId="urn:microsoft.com/office/officeart/2005/8/layout/vList2"/>
    <dgm:cxn modelId="{B765AC11-2C05-4394-8B01-111CD0F8AD93}" type="presParOf" srcId="{8C38896C-7787-4D43-8FD6-A65E98D9E892}" destId="{4917F3C3-5E00-4C64-9C5A-BF9CB60DFCF1}" srcOrd="1" destOrd="0" presId="urn:microsoft.com/office/officeart/2005/8/layout/vList2"/>
    <dgm:cxn modelId="{E89FB9B2-154C-4257-A020-ADF5DA6A7C4A}" type="presParOf" srcId="{8C38896C-7787-4D43-8FD6-A65E98D9E892}" destId="{09C6E0FD-0FFA-4307-944D-B6DCC970755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AB86EE-6621-41A0-B0F7-DFA1B0DF07E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778EFDC-26E1-4EC4-83D7-7149CF6D92EF}">
      <dgm:prSet phldrT="[Text]" custT="1"/>
      <dgm:spPr/>
      <dgm:t>
        <a:bodyPr/>
        <a:lstStyle/>
        <a:p>
          <a:r>
            <a:rPr lang="cs-CZ" sz="4000" dirty="0" smtClean="0"/>
            <a:t>Půda</a:t>
          </a:r>
          <a:endParaRPr lang="cs-CZ" sz="4000" dirty="0"/>
        </a:p>
      </dgm:t>
    </dgm:pt>
    <dgm:pt modelId="{A8A865C3-5B2A-4E78-BB30-EEA457BF343F}" type="parTrans" cxnId="{746841E5-ECB1-4F2D-9E6A-28A14C21D14F}">
      <dgm:prSet/>
      <dgm:spPr/>
      <dgm:t>
        <a:bodyPr/>
        <a:lstStyle/>
        <a:p>
          <a:endParaRPr lang="cs-CZ"/>
        </a:p>
      </dgm:t>
    </dgm:pt>
    <dgm:pt modelId="{5443ED01-CFAB-4C7E-9118-5C65ADE1D3F3}" type="sibTrans" cxnId="{746841E5-ECB1-4F2D-9E6A-28A14C21D14F}">
      <dgm:prSet/>
      <dgm:spPr/>
      <dgm:t>
        <a:bodyPr/>
        <a:lstStyle/>
        <a:p>
          <a:endParaRPr lang="cs-CZ"/>
        </a:p>
      </dgm:t>
    </dgm:pt>
    <dgm:pt modelId="{3833AAF1-AF4B-4D2B-A8C5-E15E81435B34}">
      <dgm:prSet phldrT="[Text]"/>
      <dgm:spPr/>
      <dgm:t>
        <a:bodyPr/>
        <a:lstStyle/>
        <a:p>
          <a:r>
            <a:rPr lang="cs-CZ" dirty="0" smtClean="0"/>
            <a:t>voda</a:t>
          </a:r>
          <a:endParaRPr lang="cs-CZ" dirty="0"/>
        </a:p>
      </dgm:t>
    </dgm:pt>
    <dgm:pt modelId="{DF48EB72-DD3A-4DBF-960D-A2C90FD44C8A}" type="parTrans" cxnId="{829217C7-4020-4774-87BE-4EA9DBA872B0}">
      <dgm:prSet/>
      <dgm:spPr/>
      <dgm:t>
        <a:bodyPr/>
        <a:lstStyle/>
        <a:p>
          <a:endParaRPr lang="cs-CZ"/>
        </a:p>
      </dgm:t>
    </dgm:pt>
    <dgm:pt modelId="{7814AA99-9A22-49A6-A6CB-3AAAF84436D4}" type="sibTrans" cxnId="{829217C7-4020-4774-87BE-4EA9DBA872B0}">
      <dgm:prSet/>
      <dgm:spPr/>
      <dgm:t>
        <a:bodyPr/>
        <a:lstStyle/>
        <a:p>
          <a:endParaRPr lang="cs-CZ"/>
        </a:p>
      </dgm:t>
    </dgm:pt>
    <dgm:pt modelId="{5A76E4B8-A15D-4F49-AD5D-451E4FF3442E}">
      <dgm:prSet phldrT="[Text]"/>
      <dgm:spPr/>
      <dgm:t>
        <a:bodyPr/>
        <a:lstStyle/>
        <a:p>
          <a:r>
            <a:rPr lang="cs-CZ" dirty="0" smtClean="0"/>
            <a:t>vzduch</a:t>
          </a:r>
          <a:endParaRPr lang="cs-CZ" dirty="0"/>
        </a:p>
      </dgm:t>
    </dgm:pt>
    <dgm:pt modelId="{D62444C3-7CE6-4DC9-B5E7-A50E47E03D43}" type="parTrans" cxnId="{05E2EA9D-5DE6-4461-A191-39DE08D86E1C}">
      <dgm:prSet/>
      <dgm:spPr/>
      <dgm:t>
        <a:bodyPr/>
        <a:lstStyle/>
        <a:p>
          <a:endParaRPr lang="cs-CZ"/>
        </a:p>
      </dgm:t>
    </dgm:pt>
    <dgm:pt modelId="{BC667CDA-28D1-481B-ACD9-A4D46C32995C}" type="sibTrans" cxnId="{05E2EA9D-5DE6-4461-A191-39DE08D86E1C}">
      <dgm:prSet/>
      <dgm:spPr/>
      <dgm:t>
        <a:bodyPr/>
        <a:lstStyle/>
        <a:p>
          <a:endParaRPr lang="cs-CZ"/>
        </a:p>
      </dgm:t>
    </dgm:pt>
    <dgm:pt modelId="{94DC523B-BF4D-44E6-8B69-22617C77A238}">
      <dgm:prSet phldrT="[Text]"/>
      <dgm:spPr/>
      <dgm:t>
        <a:bodyPr/>
        <a:lstStyle/>
        <a:p>
          <a:r>
            <a:rPr lang="cs-CZ" dirty="0" smtClean="0"/>
            <a:t>písek</a:t>
          </a:r>
          <a:endParaRPr lang="cs-CZ" dirty="0"/>
        </a:p>
      </dgm:t>
    </dgm:pt>
    <dgm:pt modelId="{EC59CA50-3841-4A66-AC28-05ABFF81E04D}" type="parTrans" cxnId="{BAA1BA2F-FC51-4542-867B-8088AB35500F}">
      <dgm:prSet/>
      <dgm:spPr/>
      <dgm:t>
        <a:bodyPr/>
        <a:lstStyle/>
        <a:p>
          <a:endParaRPr lang="cs-CZ"/>
        </a:p>
      </dgm:t>
    </dgm:pt>
    <dgm:pt modelId="{FEF7C53A-297E-40DA-994D-7467D1A42856}" type="sibTrans" cxnId="{BAA1BA2F-FC51-4542-867B-8088AB35500F}">
      <dgm:prSet/>
      <dgm:spPr/>
      <dgm:t>
        <a:bodyPr/>
        <a:lstStyle/>
        <a:p>
          <a:endParaRPr lang="cs-CZ"/>
        </a:p>
      </dgm:t>
    </dgm:pt>
    <dgm:pt modelId="{6776C050-5247-47BC-8E6B-7329C004E97B}">
      <dgm:prSet phldrT="[Text]"/>
      <dgm:spPr/>
      <dgm:t>
        <a:bodyPr/>
        <a:lstStyle/>
        <a:p>
          <a:r>
            <a:rPr lang="cs-CZ" dirty="0" smtClean="0"/>
            <a:t>živočichů</a:t>
          </a:r>
          <a:endParaRPr lang="cs-CZ" dirty="0"/>
        </a:p>
      </dgm:t>
    </dgm:pt>
    <dgm:pt modelId="{5DF66B6D-770D-4557-8963-DC0B70E911E0}" type="parTrans" cxnId="{DC1D5043-6014-49BB-9D0F-A322551C218C}">
      <dgm:prSet/>
      <dgm:spPr/>
      <dgm:t>
        <a:bodyPr/>
        <a:lstStyle/>
        <a:p>
          <a:endParaRPr lang="cs-CZ"/>
        </a:p>
      </dgm:t>
    </dgm:pt>
    <dgm:pt modelId="{317F744A-8DAA-487B-AC83-6DDF64FCA258}" type="sibTrans" cxnId="{DC1D5043-6014-49BB-9D0F-A322551C218C}">
      <dgm:prSet/>
      <dgm:spPr/>
      <dgm:t>
        <a:bodyPr/>
        <a:lstStyle/>
        <a:p>
          <a:endParaRPr lang="cs-CZ"/>
        </a:p>
      </dgm:t>
    </dgm:pt>
    <dgm:pt modelId="{FB3F48F9-C978-4934-8336-E96F5A6C474D}">
      <dgm:prSet phldrT="[Text]"/>
      <dgm:spPr/>
      <dgm:t>
        <a:bodyPr/>
        <a:lstStyle/>
        <a:p>
          <a:r>
            <a:rPr lang="cs-CZ" dirty="0" smtClean="0"/>
            <a:t>jíl</a:t>
          </a:r>
          <a:endParaRPr lang="cs-CZ" dirty="0"/>
        </a:p>
      </dgm:t>
    </dgm:pt>
    <dgm:pt modelId="{B2CEAB79-F8E0-4396-8F36-D2E7137894E0}" type="parTrans" cxnId="{13482CC7-7C43-4DAB-9842-E4F116EC23D3}">
      <dgm:prSet/>
      <dgm:spPr/>
      <dgm:t>
        <a:bodyPr/>
        <a:lstStyle/>
        <a:p>
          <a:endParaRPr lang="cs-CZ"/>
        </a:p>
      </dgm:t>
    </dgm:pt>
    <dgm:pt modelId="{C21F0EE4-FF6F-48E5-9C0F-9CA5EF80B4E7}" type="sibTrans" cxnId="{13482CC7-7C43-4DAB-9842-E4F116EC23D3}">
      <dgm:prSet/>
      <dgm:spPr/>
      <dgm:t>
        <a:bodyPr/>
        <a:lstStyle/>
        <a:p>
          <a:endParaRPr lang="cs-CZ"/>
        </a:p>
      </dgm:t>
    </dgm:pt>
    <dgm:pt modelId="{0DF7C61F-C32C-4D33-94C8-00D26520387D}">
      <dgm:prSet phldrT="[Text]"/>
      <dgm:spPr/>
      <dgm:t>
        <a:bodyPr/>
        <a:lstStyle/>
        <a:p>
          <a:r>
            <a:rPr lang="cs-CZ" dirty="0" smtClean="0"/>
            <a:t>odumřelé části</a:t>
          </a:r>
          <a:endParaRPr lang="cs-CZ" dirty="0"/>
        </a:p>
      </dgm:t>
    </dgm:pt>
    <dgm:pt modelId="{E6EED72C-7B64-4039-8423-FDB13ECB3581}" type="parTrans" cxnId="{A803ADD1-88AA-47E0-A3C0-447642953F48}">
      <dgm:prSet/>
      <dgm:spPr/>
      <dgm:t>
        <a:bodyPr/>
        <a:lstStyle/>
        <a:p>
          <a:endParaRPr lang="cs-CZ"/>
        </a:p>
      </dgm:t>
    </dgm:pt>
    <dgm:pt modelId="{02F3FF63-3FD5-4650-BE19-BAA4E824A650}" type="sibTrans" cxnId="{A803ADD1-88AA-47E0-A3C0-447642953F48}">
      <dgm:prSet/>
      <dgm:spPr/>
      <dgm:t>
        <a:bodyPr/>
        <a:lstStyle/>
        <a:p>
          <a:endParaRPr lang="cs-CZ"/>
        </a:p>
      </dgm:t>
    </dgm:pt>
    <dgm:pt modelId="{CE3DF722-C4BB-4896-9F5A-56A04A532573}">
      <dgm:prSet phldrT="[Text]"/>
      <dgm:spPr/>
      <dgm:t>
        <a:bodyPr/>
        <a:lstStyle/>
        <a:p>
          <a:r>
            <a:rPr lang="cs-CZ" dirty="0" smtClean="0"/>
            <a:t>rostlin</a:t>
          </a:r>
          <a:endParaRPr lang="cs-CZ" dirty="0"/>
        </a:p>
      </dgm:t>
    </dgm:pt>
    <dgm:pt modelId="{CFD63C64-9BFA-4934-B276-81FF39B4587D}" type="parTrans" cxnId="{D40CE673-0DC0-458E-90CF-3925981CD9E9}">
      <dgm:prSet/>
      <dgm:spPr/>
      <dgm:t>
        <a:bodyPr/>
        <a:lstStyle/>
        <a:p>
          <a:endParaRPr lang="cs-CZ"/>
        </a:p>
      </dgm:t>
    </dgm:pt>
    <dgm:pt modelId="{08B43E1F-860E-467A-BAE5-86DBB990C424}" type="sibTrans" cxnId="{D40CE673-0DC0-458E-90CF-3925981CD9E9}">
      <dgm:prSet/>
      <dgm:spPr/>
      <dgm:t>
        <a:bodyPr/>
        <a:lstStyle/>
        <a:p>
          <a:endParaRPr lang="cs-CZ"/>
        </a:p>
      </dgm:t>
    </dgm:pt>
    <dgm:pt modelId="{8F27BA09-055F-46A6-A85D-4FEAFCB28E07}">
      <dgm:prSet phldrT="[Text]"/>
      <dgm:spPr/>
      <dgm:t>
        <a:bodyPr/>
        <a:lstStyle/>
        <a:p>
          <a:r>
            <a:rPr lang="cs-CZ" dirty="0" smtClean="0"/>
            <a:t>kameny	</a:t>
          </a:r>
          <a:endParaRPr lang="cs-CZ" dirty="0"/>
        </a:p>
      </dgm:t>
    </dgm:pt>
    <dgm:pt modelId="{03CF2C6D-8891-4763-8DE6-E3907680E370}" type="parTrans" cxnId="{C4553138-542B-4C9E-BB16-25B604B195D1}">
      <dgm:prSet/>
      <dgm:spPr/>
      <dgm:t>
        <a:bodyPr/>
        <a:lstStyle/>
        <a:p>
          <a:endParaRPr lang="cs-CZ"/>
        </a:p>
      </dgm:t>
    </dgm:pt>
    <dgm:pt modelId="{040FEC5B-A515-41BD-83C9-D030BE26F142}" type="sibTrans" cxnId="{C4553138-542B-4C9E-BB16-25B604B195D1}">
      <dgm:prSet/>
      <dgm:spPr/>
      <dgm:t>
        <a:bodyPr/>
        <a:lstStyle/>
        <a:p>
          <a:endParaRPr lang="cs-CZ"/>
        </a:p>
      </dgm:t>
    </dgm:pt>
    <dgm:pt modelId="{14203FAF-3B47-48C0-9DAC-65447F22CC94}">
      <dgm:prSet phldrT="[Text]"/>
      <dgm:spPr/>
      <dgm:t>
        <a:bodyPr/>
        <a:lstStyle/>
        <a:p>
          <a:r>
            <a:rPr lang="cs-CZ" dirty="0" smtClean="0"/>
            <a:t>pevné části</a:t>
          </a:r>
          <a:endParaRPr lang="cs-CZ" dirty="0"/>
        </a:p>
      </dgm:t>
    </dgm:pt>
    <dgm:pt modelId="{059BCB50-63A0-4741-B133-B3512E07827A}" type="parTrans" cxnId="{EC5D4AED-4B6B-4FD4-A804-56C0821F23DC}">
      <dgm:prSet/>
      <dgm:spPr/>
      <dgm:t>
        <a:bodyPr/>
        <a:lstStyle/>
        <a:p>
          <a:endParaRPr lang="cs-CZ"/>
        </a:p>
      </dgm:t>
    </dgm:pt>
    <dgm:pt modelId="{F7321287-39DE-4E9B-A3C4-23D5DAC0D313}" type="sibTrans" cxnId="{EC5D4AED-4B6B-4FD4-A804-56C0821F23DC}">
      <dgm:prSet/>
      <dgm:spPr/>
      <dgm:t>
        <a:bodyPr/>
        <a:lstStyle/>
        <a:p>
          <a:endParaRPr lang="cs-CZ"/>
        </a:p>
      </dgm:t>
    </dgm:pt>
    <dgm:pt modelId="{CFBAC090-BDD5-4446-B1FD-2E9C35EC46CB}" type="pres">
      <dgm:prSet presAssocID="{93AB86EE-6621-41A0-B0F7-DFA1B0DF07E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B49AA473-1118-4924-8F4E-A856970F0E0C}" type="pres">
      <dgm:prSet presAssocID="{5778EFDC-26E1-4EC4-83D7-7149CF6D92EF}" presName="hierRoot1" presStyleCnt="0">
        <dgm:presLayoutVars>
          <dgm:hierBranch val="init"/>
        </dgm:presLayoutVars>
      </dgm:prSet>
      <dgm:spPr/>
    </dgm:pt>
    <dgm:pt modelId="{E11B3446-D27C-431D-B3B5-D57E5669C18E}" type="pres">
      <dgm:prSet presAssocID="{5778EFDC-26E1-4EC4-83D7-7149CF6D92EF}" presName="rootComposite1" presStyleCnt="0"/>
      <dgm:spPr/>
    </dgm:pt>
    <dgm:pt modelId="{51933FAD-D245-413F-81B5-D0673F08FD3C}" type="pres">
      <dgm:prSet presAssocID="{5778EFDC-26E1-4EC4-83D7-7149CF6D92EF}" presName="rootText1" presStyleLbl="node0" presStyleIdx="0" presStyleCnt="1" custScaleX="210901" custScaleY="113875" custLinFactNeighborX="-1342" custLinFactNeighborY="255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C667556-839F-4BF0-B715-B6A36887B8C4}" type="pres">
      <dgm:prSet presAssocID="{5778EFDC-26E1-4EC4-83D7-7149CF6D92EF}" presName="rootConnector1" presStyleLbl="node1" presStyleIdx="0" presStyleCnt="0"/>
      <dgm:spPr/>
      <dgm:t>
        <a:bodyPr/>
        <a:lstStyle/>
        <a:p>
          <a:endParaRPr lang="cs-CZ"/>
        </a:p>
      </dgm:t>
    </dgm:pt>
    <dgm:pt modelId="{A82B2511-95A9-44EB-813D-AD981B705163}" type="pres">
      <dgm:prSet presAssocID="{5778EFDC-26E1-4EC4-83D7-7149CF6D92EF}" presName="hierChild2" presStyleCnt="0"/>
      <dgm:spPr/>
    </dgm:pt>
    <dgm:pt modelId="{C325F13B-9C40-4252-80C1-5D2200B3BA48}" type="pres">
      <dgm:prSet presAssocID="{DF48EB72-DD3A-4DBF-960D-A2C90FD44C8A}" presName="Name37" presStyleLbl="parChTrans1D2" presStyleIdx="0" presStyleCnt="5"/>
      <dgm:spPr/>
      <dgm:t>
        <a:bodyPr/>
        <a:lstStyle/>
        <a:p>
          <a:endParaRPr lang="cs-CZ"/>
        </a:p>
      </dgm:t>
    </dgm:pt>
    <dgm:pt modelId="{2AEA77D5-C8C4-4037-AA33-1255201C6EE9}" type="pres">
      <dgm:prSet presAssocID="{3833AAF1-AF4B-4D2B-A8C5-E15E81435B34}" presName="hierRoot2" presStyleCnt="0">
        <dgm:presLayoutVars>
          <dgm:hierBranch val="init"/>
        </dgm:presLayoutVars>
      </dgm:prSet>
      <dgm:spPr/>
    </dgm:pt>
    <dgm:pt modelId="{4BE30AAA-7C36-4449-B8EC-2A2CA52D4E4F}" type="pres">
      <dgm:prSet presAssocID="{3833AAF1-AF4B-4D2B-A8C5-E15E81435B34}" presName="rootComposite" presStyleCnt="0"/>
      <dgm:spPr/>
    </dgm:pt>
    <dgm:pt modelId="{6A4B6442-A4D4-4920-8E10-521C3518DBA3}" type="pres">
      <dgm:prSet presAssocID="{3833AAF1-AF4B-4D2B-A8C5-E15E81435B34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1F2247A-3FA1-43C4-90E2-235930A36D31}" type="pres">
      <dgm:prSet presAssocID="{3833AAF1-AF4B-4D2B-A8C5-E15E81435B34}" presName="rootConnector" presStyleLbl="node2" presStyleIdx="0" presStyleCnt="5"/>
      <dgm:spPr/>
      <dgm:t>
        <a:bodyPr/>
        <a:lstStyle/>
        <a:p>
          <a:endParaRPr lang="cs-CZ"/>
        </a:p>
      </dgm:t>
    </dgm:pt>
    <dgm:pt modelId="{E5ECBA57-ED47-4ECD-A74F-63E7B79E45CC}" type="pres">
      <dgm:prSet presAssocID="{3833AAF1-AF4B-4D2B-A8C5-E15E81435B34}" presName="hierChild4" presStyleCnt="0"/>
      <dgm:spPr/>
    </dgm:pt>
    <dgm:pt modelId="{06B1AEE6-65DF-426C-B0DC-459055F7D18E}" type="pres">
      <dgm:prSet presAssocID="{3833AAF1-AF4B-4D2B-A8C5-E15E81435B34}" presName="hierChild5" presStyleCnt="0"/>
      <dgm:spPr/>
    </dgm:pt>
    <dgm:pt modelId="{965F9540-7A6B-493B-B8B0-D9D50A6B7148}" type="pres">
      <dgm:prSet presAssocID="{D62444C3-7CE6-4DC9-B5E7-A50E47E03D43}" presName="Name37" presStyleLbl="parChTrans1D2" presStyleIdx="1" presStyleCnt="5"/>
      <dgm:spPr/>
      <dgm:t>
        <a:bodyPr/>
        <a:lstStyle/>
        <a:p>
          <a:endParaRPr lang="cs-CZ"/>
        </a:p>
      </dgm:t>
    </dgm:pt>
    <dgm:pt modelId="{743D7E32-B23C-454C-8707-F1553DDD8F7F}" type="pres">
      <dgm:prSet presAssocID="{5A76E4B8-A15D-4F49-AD5D-451E4FF3442E}" presName="hierRoot2" presStyleCnt="0">
        <dgm:presLayoutVars>
          <dgm:hierBranch val="init"/>
        </dgm:presLayoutVars>
      </dgm:prSet>
      <dgm:spPr/>
    </dgm:pt>
    <dgm:pt modelId="{F39C4C00-8357-4D63-BF13-840EC79117AB}" type="pres">
      <dgm:prSet presAssocID="{5A76E4B8-A15D-4F49-AD5D-451E4FF3442E}" presName="rootComposite" presStyleCnt="0"/>
      <dgm:spPr/>
    </dgm:pt>
    <dgm:pt modelId="{5D9A538F-E4D6-4B84-8942-A44537760263}" type="pres">
      <dgm:prSet presAssocID="{5A76E4B8-A15D-4F49-AD5D-451E4FF3442E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2062306-F645-42D6-A22C-CBD0ADD28141}" type="pres">
      <dgm:prSet presAssocID="{5A76E4B8-A15D-4F49-AD5D-451E4FF3442E}" presName="rootConnector" presStyleLbl="node2" presStyleIdx="1" presStyleCnt="5"/>
      <dgm:spPr/>
      <dgm:t>
        <a:bodyPr/>
        <a:lstStyle/>
        <a:p>
          <a:endParaRPr lang="cs-CZ"/>
        </a:p>
      </dgm:t>
    </dgm:pt>
    <dgm:pt modelId="{0F183B9D-11EB-4199-AA62-A25993EEDA32}" type="pres">
      <dgm:prSet presAssocID="{5A76E4B8-A15D-4F49-AD5D-451E4FF3442E}" presName="hierChild4" presStyleCnt="0"/>
      <dgm:spPr/>
    </dgm:pt>
    <dgm:pt modelId="{BC079611-F90E-4B69-B027-2292F8FEB18A}" type="pres">
      <dgm:prSet presAssocID="{5A76E4B8-A15D-4F49-AD5D-451E4FF3442E}" presName="hierChild5" presStyleCnt="0"/>
      <dgm:spPr/>
    </dgm:pt>
    <dgm:pt modelId="{793A39D0-C515-446E-BF8D-13C856CE8D6B}" type="pres">
      <dgm:prSet presAssocID="{059BCB50-63A0-4741-B133-B3512E07827A}" presName="Name37" presStyleLbl="parChTrans1D2" presStyleIdx="2" presStyleCnt="5"/>
      <dgm:spPr/>
      <dgm:t>
        <a:bodyPr/>
        <a:lstStyle/>
        <a:p>
          <a:endParaRPr lang="cs-CZ"/>
        </a:p>
      </dgm:t>
    </dgm:pt>
    <dgm:pt modelId="{DDFE48A6-CE79-4749-867D-2B305302A0F4}" type="pres">
      <dgm:prSet presAssocID="{14203FAF-3B47-48C0-9DAC-65447F22CC94}" presName="hierRoot2" presStyleCnt="0">
        <dgm:presLayoutVars>
          <dgm:hierBranch val="init"/>
        </dgm:presLayoutVars>
      </dgm:prSet>
      <dgm:spPr/>
    </dgm:pt>
    <dgm:pt modelId="{BAB3BACF-0578-482E-8C8D-952F6405A5E3}" type="pres">
      <dgm:prSet presAssocID="{14203FAF-3B47-48C0-9DAC-65447F22CC94}" presName="rootComposite" presStyleCnt="0"/>
      <dgm:spPr/>
    </dgm:pt>
    <dgm:pt modelId="{58652D70-5408-4A4A-9B2A-138345D0CFFF}" type="pres">
      <dgm:prSet presAssocID="{14203FAF-3B47-48C0-9DAC-65447F22CC94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399035C-6932-4ADC-B120-FAF2CAF69E26}" type="pres">
      <dgm:prSet presAssocID="{14203FAF-3B47-48C0-9DAC-65447F22CC94}" presName="rootConnector" presStyleLbl="node2" presStyleIdx="2" presStyleCnt="5"/>
      <dgm:spPr/>
      <dgm:t>
        <a:bodyPr/>
        <a:lstStyle/>
        <a:p>
          <a:endParaRPr lang="cs-CZ"/>
        </a:p>
      </dgm:t>
    </dgm:pt>
    <dgm:pt modelId="{59A729AC-080D-4D8F-ABDF-C3FF78634910}" type="pres">
      <dgm:prSet presAssocID="{14203FAF-3B47-48C0-9DAC-65447F22CC94}" presName="hierChild4" presStyleCnt="0"/>
      <dgm:spPr/>
    </dgm:pt>
    <dgm:pt modelId="{5923A896-B098-41E4-889F-BC827AC5BB15}" type="pres">
      <dgm:prSet presAssocID="{03CF2C6D-8891-4763-8DE6-E3907680E370}" presName="Name37" presStyleLbl="parChTrans1D3" presStyleIdx="0" presStyleCnt="4"/>
      <dgm:spPr/>
      <dgm:t>
        <a:bodyPr/>
        <a:lstStyle/>
        <a:p>
          <a:endParaRPr lang="cs-CZ"/>
        </a:p>
      </dgm:t>
    </dgm:pt>
    <dgm:pt modelId="{3E787609-8AB0-4298-AD4E-168376F0DE2A}" type="pres">
      <dgm:prSet presAssocID="{8F27BA09-055F-46A6-A85D-4FEAFCB28E07}" presName="hierRoot2" presStyleCnt="0">
        <dgm:presLayoutVars>
          <dgm:hierBranch val="init"/>
        </dgm:presLayoutVars>
      </dgm:prSet>
      <dgm:spPr/>
    </dgm:pt>
    <dgm:pt modelId="{15E73328-5718-4610-A6AA-45AED869CC26}" type="pres">
      <dgm:prSet presAssocID="{8F27BA09-055F-46A6-A85D-4FEAFCB28E07}" presName="rootComposite" presStyleCnt="0"/>
      <dgm:spPr/>
    </dgm:pt>
    <dgm:pt modelId="{8B63BB59-2BBE-4E98-9230-88642484F23C}" type="pres">
      <dgm:prSet presAssocID="{8F27BA09-055F-46A6-A85D-4FEAFCB28E07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5B94402-3C13-4B02-8272-87D15BDAB3AA}" type="pres">
      <dgm:prSet presAssocID="{8F27BA09-055F-46A6-A85D-4FEAFCB28E07}" presName="rootConnector" presStyleLbl="node3" presStyleIdx="0" presStyleCnt="4"/>
      <dgm:spPr/>
      <dgm:t>
        <a:bodyPr/>
        <a:lstStyle/>
        <a:p>
          <a:endParaRPr lang="cs-CZ"/>
        </a:p>
      </dgm:t>
    </dgm:pt>
    <dgm:pt modelId="{DC6C7FB6-494A-4116-96C5-B4F140ADB8FB}" type="pres">
      <dgm:prSet presAssocID="{8F27BA09-055F-46A6-A85D-4FEAFCB28E07}" presName="hierChild4" presStyleCnt="0"/>
      <dgm:spPr/>
    </dgm:pt>
    <dgm:pt modelId="{7F5AAD8F-6F31-4C60-B5D8-3AD5196F228F}" type="pres">
      <dgm:prSet presAssocID="{8F27BA09-055F-46A6-A85D-4FEAFCB28E07}" presName="hierChild5" presStyleCnt="0"/>
      <dgm:spPr/>
    </dgm:pt>
    <dgm:pt modelId="{33BFF7EE-2C15-4DBE-8FCB-5E003232AD08}" type="pres">
      <dgm:prSet presAssocID="{EC59CA50-3841-4A66-AC28-05ABFF81E04D}" presName="Name37" presStyleLbl="parChTrans1D3" presStyleIdx="1" presStyleCnt="4"/>
      <dgm:spPr/>
      <dgm:t>
        <a:bodyPr/>
        <a:lstStyle/>
        <a:p>
          <a:endParaRPr lang="cs-CZ"/>
        </a:p>
      </dgm:t>
    </dgm:pt>
    <dgm:pt modelId="{38BF164D-EEB0-412F-B6CB-441BBDBE39D9}" type="pres">
      <dgm:prSet presAssocID="{94DC523B-BF4D-44E6-8B69-22617C77A238}" presName="hierRoot2" presStyleCnt="0">
        <dgm:presLayoutVars>
          <dgm:hierBranch val="init"/>
        </dgm:presLayoutVars>
      </dgm:prSet>
      <dgm:spPr/>
    </dgm:pt>
    <dgm:pt modelId="{29FBB4E3-AF5A-4F5C-BD64-B35083FA4909}" type="pres">
      <dgm:prSet presAssocID="{94DC523B-BF4D-44E6-8B69-22617C77A238}" presName="rootComposite" presStyleCnt="0"/>
      <dgm:spPr/>
    </dgm:pt>
    <dgm:pt modelId="{BD22A686-AF87-4E79-BA8D-651A5EBC3713}" type="pres">
      <dgm:prSet presAssocID="{94DC523B-BF4D-44E6-8B69-22617C77A238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4A49997-694B-49A8-83C0-353178C712C3}" type="pres">
      <dgm:prSet presAssocID="{94DC523B-BF4D-44E6-8B69-22617C77A238}" presName="rootConnector" presStyleLbl="node3" presStyleIdx="1" presStyleCnt="4"/>
      <dgm:spPr/>
      <dgm:t>
        <a:bodyPr/>
        <a:lstStyle/>
        <a:p>
          <a:endParaRPr lang="cs-CZ"/>
        </a:p>
      </dgm:t>
    </dgm:pt>
    <dgm:pt modelId="{B2C3F329-CBEB-4E3E-AE78-6DE47EAF025E}" type="pres">
      <dgm:prSet presAssocID="{94DC523B-BF4D-44E6-8B69-22617C77A238}" presName="hierChild4" presStyleCnt="0"/>
      <dgm:spPr/>
    </dgm:pt>
    <dgm:pt modelId="{9E9BAFDE-D81A-4851-B82B-9413F5C9D987}" type="pres">
      <dgm:prSet presAssocID="{94DC523B-BF4D-44E6-8B69-22617C77A238}" presName="hierChild5" presStyleCnt="0"/>
      <dgm:spPr/>
    </dgm:pt>
    <dgm:pt modelId="{4B126F11-C17B-4C5E-BED2-B755CC90999F}" type="pres">
      <dgm:prSet presAssocID="{14203FAF-3B47-48C0-9DAC-65447F22CC94}" presName="hierChild5" presStyleCnt="0"/>
      <dgm:spPr/>
    </dgm:pt>
    <dgm:pt modelId="{54F2498D-694C-4779-BD2E-2C062C8B124B}" type="pres">
      <dgm:prSet presAssocID="{B2CEAB79-F8E0-4396-8F36-D2E7137894E0}" presName="Name37" presStyleLbl="parChTrans1D2" presStyleIdx="3" presStyleCnt="5"/>
      <dgm:spPr/>
      <dgm:t>
        <a:bodyPr/>
        <a:lstStyle/>
        <a:p>
          <a:endParaRPr lang="cs-CZ"/>
        </a:p>
      </dgm:t>
    </dgm:pt>
    <dgm:pt modelId="{38CF1B70-E383-4D96-9159-62BD56654385}" type="pres">
      <dgm:prSet presAssocID="{FB3F48F9-C978-4934-8336-E96F5A6C474D}" presName="hierRoot2" presStyleCnt="0">
        <dgm:presLayoutVars>
          <dgm:hierBranch val="init"/>
        </dgm:presLayoutVars>
      </dgm:prSet>
      <dgm:spPr/>
    </dgm:pt>
    <dgm:pt modelId="{C7E558A2-52F4-4775-BE95-4AFBE5573B90}" type="pres">
      <dgm:prSet presAssocID="{FB3F48F9-C978-4934-8336-E96F5A6C474D}" presName="rootComposite" presStyleCnt="0"/>
      <dgm:spPr/>
    </dgm:pt>
    <dgm:pt modelId="{FB841BC0-7EB3-4528-8F93-ABC04FF3420C}" type="pres">
      <dgm:prSet presAssocID="{FB3F48F9-C978-4934-8336-E96F5A6C474D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3306EFC-FB80-4A98-883A-80F2523DDB66}" type="pres">
      <dgm:prSet presAssocID="{FB3F48F9-C978-4934-8336-E96F5A6C474D}" presName="rootConnector" presStyleLbl="node2" presStyleIdx="3" presStyleCnt="5"/>
      <dgm:spPr/>
      <dgm:t>
        <a:bodyPr/>
        <a:lstStyle/>
        <a:p>
          <a:endParaRPr lang="cs-CZ"/>
        </a:p>
      </dgm:t>
    </dgm:pt>
    <dgm:pt modelId="{4642382B-E288-4C4F-8335-9EE65BC25DC8}" type="pres">
      <dgm:prSet presAssocID="{FB3F48F9-C978-4934-8336-E96F5A6C474D}" presName="hierChild4" presStyleCnt="0"/>
      <dgm:spPr/>
    </dgm:pt>
    <dgm:pt modelId="{CFA979BC-2DEE-432A-9B22-6C0CD33C773D}" type="pres">
      <dgm:prSet presAssocID="{FB3F48F9-C978-4934-8336-E96F5A6C474D}" presName="hierChild5" presStyleCnt="0"/>
      <dgm:spPr/>
    </dgm:pt>
    <dgm:pt modelId="{7E2D351D-6C93-4EE0-A3DC-14B89BDF3907}" type="pres">
      <dgm:prSet presAssocID="{E6EED72C-7B64-4039-8423-FDB13ECB3581}" presName="Name37" presStyleLbl="parChTrans1D2" presStyleIdx="4" presStyleCnt="5"/>
      <dgm:spPr/>
      <dgm:t>
        <a:bodyPr/>
        <a:lstStyle/>
        <a:p>
          <a:endParaRPr lang="cs-CZ"/>
        </a:p>
      </dgm:t>
    </dgm:pt>
    <dgm:pt modelId="{ED17F70A-9AFF-4418-B713-2B1D237DF154}" type="pres">
      <dgm:prSet presAssocID="{0DF7C61F-C32C-4D33-94C8-00D26520387D}" presName="hierRoot2" presStyleCnt="0">
        <dgm:presLayoutVars>
          <dgm:hierBranch val="init"/>
        </dgm:presLayoutVars>
      </dgm:prSet>
      <dgm:spPr/>
    </dgm:pt>
    <dgm:pt modelId="{4C32B3A7-6733-4747-B4A1-55A29175FE34}" type="pres">
      <dgm:prSet presAssocID="{0DF7C61F-C32C-4D33-94C8-00D26520387D}" presName="rootComposite" presStyleCnt="0"/>
      <dgm:spPr/>
    </dgm:pt>
    <dgm:pt modelId="{161B8F16-49E2-4224-9670-0185135A8DCE}" type="pres">
      <dgm:prSet presAssocID="{0DF7C61F-C32C-4D33-94C8-00D26520387D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C170582-03A3-4709-A01D-EB6428C965E9}" type="pres">
      <dgm:prSet presAssocID="{0DF7C61F-C32C-4D33-94C8-00D26520387D}" presName="rootConnector" presStyleLbl="node2" presStyleIdx="4" presStyleCnt="5"/>
      <dgm:spPr/>
      <dgm:t>
        <a:bodyPr/>
        <a:lstStyle/>
        <a:p>
          <a:endParaRPr lang="cs-CZ"/>
        </a:p>
      </dgm:t>
    </dgm:pt>
    <dgm:pt modelId="{611933CF-7369-422D-9B57-2F2C0039AF6D}" type="pres">
      <dgm:prSet presAssocID="{0DF7C61F-C32C-4D33-94C8-00D26520387D}" presName="hierChild4" presStyleCnt="0"/>
      <dgm:spPr/>
    </dgm:pt>
    <dgm:pt modelId="{D9475658-9270-4E64-8B44-1CC0BEF3B60B}" type="pres">
      <dgm:prSet presAssocID="{CFD63C64-9BFA-4934-B276-81FF39B4587D}" presName="Name37" presStyleLbl="parChTrans1D3" presStyleIdx="2" presStyleCnt="4"/>
      <dgm:spPr/>
      <dgm:t>
        <a:bodyPr/>
        <a:lstStyle/>
        <a:p>
          <a:endParaRPr lang="cs-CZ"/>
        </a:p>
      </dgm:t>
    </dgm:pt>
    <dgm:pt modelId="{0564DE95-75BC-466B-8546-F3234141ED6A}" type="pres">
      <dgm:prSet presAssocID="{CE3DF722-C4BB-4896-9F5A-56A04A532573}" presName="hierRoot2" presStyleCnt="0">
        <dgm:presLayoutVars>
          <dgm:hierBranch val="init"/>
        </dgm:presLayoutVars>
      </dgm:prSet>
      <dgm:spPr/>
    </dgm:pt>
    <dgm:pt modelId="{B16E102D-1E17-4559-B7DF-2C4ECD03EA68}" type="pres">
      <dgm:prSet presAssocID="{CE3DF722-C4BB-4896-9F5A-56A04A532573}" presName="rootComposite" presStyleCnt="0"/>
      <dgm:spPr/>
    </dgm:pt>
    <dgm:pt modelId="{6A1DC7E7-83F9-4FFA-9C48-A1C6E4625353}" type="pres">
      <dgm:prSet presAssocID="{CE3DF722-C4BB-4896-9F5A-56A04A532573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2616E9E-4193-4544-B464-59851001A72E}" type="pres">
      <dgm:prSet presAssocID="{CE3DF722-C4BB-4896-9F5A-56A04A532573}" presName="rootConnector" presStyleLbl="node3" presStyleIdx="2" presStyleCnt="4"/>
      <dgm:spPr/>
      <dgm:t>
        <a:bodyPr/>
        <a:lstStyle/>
        <a:p>
          <a:endParaRPr lang="cs-CZ"/>
        </a:p>
      </dgm:t>
    </dgm:pt>
    <dgm:pt modelId="{EF4B53F9-9CE3-460B-823E-BF0385688117}" type="pres">
      <dgm:prSet presAssocID="{CE3DF722-C4BB-4896-9F5A-56A04A532573}" presName="hierChild4" presStyleCnt="0"/>
      <dgm:spPr/>
    </dgm:pt>
    <dgm:pt modelId="{68321871-E54F-4660-8F9C-51834190A5DB}" type="pres">
      <dgm:prSet presAssocID="{CE3DF722-C4BB-4896-9F5A-56A04A532573}" presName="hierChild5" presStyleCnt="0"/>
      <dgm:spPr/>
    </dgm:pt>
    <dgm:pt modelId="{0F65F24C-90F4-4D8F-9F0A-DAE87BA506B5}" type="pres">
      <dgm:prSet presAssocID="{5DF66B6D-770D-4557-8963-DC0B70E911E0}" presName="Name37" presStyleLbl="parChTrans1D3" presStyleIdx="3" presStyleCnt="4"/>
      <dgm:spPr/>
      <dgm:t>
        <a:bodyPr/>
        <a:lstStyle/>
        <a:p>
          <a:endParaRPr lang="cs-CZ"/>
        </a:p>
      </dgm:t>
    </dgm:pt>
    <dgm:pt modelId="{A01F2F05-EEFC-49E5-B31F-2643B97449B7}" type="pres">
      <dgm:prSet presAssocID="{6776C050-5247-47BC-8E6B-7329C004E97B}" presName="hierRoot2" presStyleCnt="0">
        <dgm:presLayoutVars>
          <dgm:hierBranch val="init"/>
        </dgm:presLayoutVars>
      </dgm:prSet>
      <dgm:spPr/>
    </dgm:pt>
    <dgm:pt modelId="{96BD3B9E-F2C6-41D7-8F59-C6A81AB07F8B}" type="pres">
      <dgm:prSet presAssocID="{6776C050-5247-47BC-8E6B-7329C004E97B}" presName="rootComposite" presStyleCnt="0"/>
      <dgm:spPr/>
    </dgm:pt>
    <dgm:pt modelId="{92951148-FF99-4EB1-BA74-342F1B90C565}" type="pres">
      <dgm:prSet presAssocID="{6776C050-5247-47BC-8E6B-7329C004E97B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7B214EE-DE1C-492F-BC34-AFD4A3221ECF}" type="pres">
      <dgm:prSet presAssocID="{6776C050-5247-47BC-8E6B-7329C004E97B}" presName="rootConnector" presStyleLbl="node3" presStyleIdx="3" presStyleCnt="4"/>
      <dgm:spPr/>
      <dgm:t>
        <a:bodyPr/>
        <a:lstStyle/>
        <a:p>
          <a:endParaRPr lang="cs-CZ"/>
        </a:p>
      </dgm:t>
    </dgm:pt>
    <dgm:pt modelId="{19B7571C-55A0-4996-9669-32EB35F88FFD}" type="pres">
      <dgm:prSet presAssocID="{6776C050-5247-47BC-8E6B-7329C004E97B}" presName="hierChild4" presStyleCnt="0"/>
      <dgm:spPr/>
    </dgm:pt>
    <dgm:pt modelId="{BFBCC4F5-2EDC-41C6-920D-A3A9D3156A66}" type="pres">
      <dgm:prSet presAssocID="{6776C050-5247-47BC-8E6B-7329C004E97B}" presName="hierChild5" presStyleCnt="0"/>
      <dgm:spPr/>
    </dgm:pt>
    <dgm:pt modelId="{D2E7A2C7-178B-4676-8EA4-A3F987DE93DD}" type="pres">
      <dgm:prSet presAssocID="{0DF7C61F-C32C-4D33-94C8-00D26520387D}" presName="hierChild5" presStyleCnt="0"/>
      <dgm:spPr/>
    </dgm:pt>
    <dgm:pt modelId="{24B3B5BE-A41F-4723-B27D-07AC1341468F}" type="pres">
      <dgm:prSet presAssocID="{5778EFDC-26E1-4EC4-83D7-7149CF6D92EF}" presName="hierChild3" presStyleCnt="0"/>
      <dgm:spPr/>
    </dgm:pt>
  </dgm:ptLst>
  <dgm:cxnLst>
    <dgm:cxn modelId="{E13A6D51-FC44-482C-A334-82D38A93032B}" type="presOf" srcId="{6776C050-5247-47BC-8E6B-7329C004E97B}" destId="{92951148-FF99-4EB1-BA74-342F1B90C565}" srcOrd="0" destOrd="0" presId="urn:microsoft.com/office/officeart/2005/8/layout/orgChart1"/>
    <dgm:cxn modelId="{829217C7-4020-4774-87BE-4EA9DBA872B0}" srcId="{5778EFDC-26E1-4EC4-83D7-7149CF6D92EF}" destId="{3833AAF1-AF4B-4D2B-A8C5-E15E81435B34}" srcOrd="0" destOrd="0" parTransId="{DF48EB72-DD3A-4DBF-960D-A2C90FD44C8A}" sibTransId="{7814AA99-9A22-49A6-A6CB-3AAAF84436D4}"/>
    <dgm:cxn modelId="{0708A70D-36B0-41F6-94EB-6DA82B5F8F36}" type="presOf" srcId="{5A76E4B8-A15D-4F49-AD5D-451E4FF3442E}" destId="{5D9A538F-E4D6-4B84-8942-A44537760263}" srcOrd="0" destOrd="0" presId="urn:microsoft.com/office/officeart/2005/8/layout/orgChart1"/>
    <dgm:cxn modelId="{4E8BF79A-F181-4240-8738-04C12B3D850E}" type="presOf" srcId="{5778EFDC-26E1-4EC4-83D7-7149CF6D92EF}" destId="{1C667556-839F-4BF0-B715-B6A36887B8C4}" srcOrd="1" destOrd="0" presId="urn:microsoft.com/office/officeart/2005/8/layout/orgChart1"/>
    <dgm:cxn modelId="{F3723155-5D34-4540-8D88-EC781E3BC42C}" type="presOf" srcId="{CE3DF722-C4BB-4896-9F5A-56A04A532573}" destId="{32616E9E-4193-4544-B464-59851001A72E}" srcOrd="1" destOrd="0" presId="urn:microsoft.com/office/officeart/2005/8/layout/orgChart1"/>
    <dgm:cxn modelId="{085A556C-51AB-4CAD-A131-A87A3338DF2E}" type="presOf" srcId="{8F27BA09-055F-46A6-A85D-4FEAFCB28E07}" destId="{35B94402-3C13-4B02-8272-87D15BDAB3AA}" srcOrd="1" destOrd="0" presId="urn:microsoft.com/office/officeart/2005/8/layout/orgChart1"/>
    <dgm:cxn modelId="{629A47DB-72DF-4FD0-9943-420F560694AA}" type="presOf" srcId="{DF48EB72-DD3A-4DBF-960D-A2C90FD44C8A}" destId="{C325F13B-9C40-4252-80C1-5D2200B3BA48}" srcOrd="0" destOrd="0" presId="urn:microsoft.com/office/officeart/2005/8/layout/orgChart1"/>
    <dgm:cxn modelId="{C0387633-EB6F-4F7A-B173-6AD7D6991C40}" type="presOf" srcId="{FB3F48F9-C978-4934-8336-E96F5A6C474D}" destId="{E3306EFC-FB80-4A98-883A-80F2523DDB66}" srcOrd="1" destOrd="0" presId="urn:microsoft.com/office/officeart/2005/8/layout/orgChart1"/>
    <dgm:cxn modelId="{C4553138-542B-4C9E-BB16-25B604B195D1}" srcId="{14203FAF-3B47-48C0-9DAC-65447F22CC94}" destId="{8F27BA09-055F-46A6-A85D-4FEAFCB28E07}" srcOrd="0" destOrd="0" parTransId="{03CF2C6D-8891-4763-8DE6-E3907680E370}" sibTransId="{040FEC5B-A515-41BD-83C9-D030BE26F142}"/>
    <dgm:cxn modelId="{DF175F66-EC39-44F8-AF5B-BD684DA33EDA}" type="presOf" srcId="{3833AAF1-AF4B-4D2B-A8C5-E15E81435B34}" destId="{A1F2247A-3FA1-43C4-90E2-235930A36D31}" srcOrd="1" destOrd="0" presId="urn:microsoft.com/office/officeart/2005/8/layout/orgChart1"/>
    <dgm:cxn modelId="{170C3778-DEFC-4335-99FD-D178B6CD32DA}" type="presOf" srcId="{0DF7C61F-C32C-4D33-94C8-00D26520387D}" destId="{EC170582-03A3-4709-A01D-EB6428C965E9}" srcOrd="1" destOrd="0" presId="urn:microsoft.com/office/officeart/2005/8/layout/orgChart1"/>
    <dgm:cxn modelId="{9392D863-A2F6-4DD5-BCD8-34CCED990052}" type="presOf" srcId="{5DF66B6D-770D-4557-8963-DC0B70E911E0}" destId="{0F65F24C-90F4-4D8F-9F0A-DAE87BA506B5}" srcOrd="0" destOrd="0" presId="urn:microsoft.com/office/officeart/2005/8/layout/orgChart1"/>
    <dgm:cxn modelId="{E7A49229-3BEE-4FAD-8FF8-00C8D2922034}" type="presOf" srcId="{059BCB50-63A0-4741-B133-B3512E07827A}" destId="{793A39D0-C515-446E-BF8D-13C856CE8D6B}" srcOrd="0" destOrd="0" presId="urn:microsoft.com/office/officeart/2005/8/layout/orgChart1"/>
    <dgm:cxn modelId="{32406693-7A02-44AC-996B-99681AE6EF90}" type="presOf" srcId="{5A76E4B8-A15D-4F49-AD5D-451E4FF3442E}" destId="{22062306-F645-42D6-A22C-CBD0ADD28141}" srcOrd="1" destOrd="0" presId="urn:microsoft.com/office/officeart/2005/8/layout/orgChart1"/>
    <dgm:cxn modelId="{13482CC7-7C43-4DAB-9842-E4F116EC23D3}" srcId="{5778EFDC-26E1-4EC4-83D7-7149CF6D92EF}" destId="{FB3F48F9-C978-4934-8336-E96F5A6C474D}" srcOrd="3" destOrd="0" parTransId="{B2CEAB79-F8E0-4396-8F36-D2E7137894E0}" sibTransId="{C21F0EE4-FF6F-48E5-9C0F-9CA5EF80B4E7}"/>
    <dgm:cxn modelId="{1F66BD3E-7600-4288-BF38-40429E64C909}" type="presOf" srcId="{CE3DF722-C4BB-4896-9F5A-56A04A532573}" destId="{6A1DC7E7-83F9-4FFA-9C48-A1C6E4625353}" srcOrd="0" destOrd="0" presId="urn:microsoft.com/office/officeart/2005/8/layout/orgChart1"/>
    <dgm:cxn modelId="{73C565E8-9027-4FEF-81E5-F83C3F77BDA9}" type="presOf" srcId="{8F27BA09-055F-46A6-A85D-4FEAFCB28E07}" destId="{8B63BB59-2BBE-4E98-9230-88642484F23C}" srcOrd="0" destOrd="0" presId="urn:microsoft.com/office/officeart/2005/8/layout/orgChart1"/>
    <dgm:cxn modelId="{2138C276-BC35-4572-AB38-E7034BD8EA54}" type="presOf" srcId="{6776C050-5247-47BC-8E6B-7329C004E97B}" destId="{47B214EE-DE1C-492F-BC34-AFD4A3221ECF}" srcOrd="1" destOrd="0" presId="urn:microsoft.com/office/officeart/2005/8/layout/orgChart1"/>
    <dgm:cxn modelId="{B9E24182-F91A-48F0-B9E0-12918CD377FC}" type="presOf" srcId="{5778EFDC-26E1-4EC4-83D7-7149CF6D92EF}" destId="{51933FAD-D245-413F-81B5-D0673F08FD3C}" srcOrd="0" destOrd="0" presId="urn:microsoft.com/office/officeart/2005/8/layout/orgChart1"/>
    <dgm:cxn modelId="{A803ADD1-88AA-47E0-A3C0-447642953F48}" srcId="{5778EFDC-26E1-4EC4-83D7-7149CF6D92EF}" destId="{0DF7C61F-C32C-4D33-94C8-00D26520387D}" srcOrd="4" destOrd="0" parTransId="{E6EED72C-7B64-4039-8423-FDB13ECB3581}" sibTransId="{02F3FF63-3FD5-4650-BE19-BAA4E824A650}"/>
    <dgm:cxn modelId="{3A280EDA-B818-4B64-B11C-4317122A8CE3}" type="presOf" srcId="{EC59CA50-3841-4A66-AC28-05ABFF81E04D}" destId="{33BFF7EE-2C15-4DBE-8FCB-5E003232AD08}" srcOrd="0" destOrd="0" presId="urn:microsoft.com/office/officeart/2005/8/layout/orgChart1"/>
    <dgm:cxn modelId="{DC1D5043-6014-49BB-9D0F-A322551C218C}" srcId="{0DF7C61F-C32C-4D33-94C8-00D26520387D}" destId="{6776C050-5247-47BC-8E6B-7329C004E97B}" srcOrd="1" destOrd="0" parTransId="{5DF66B6D-770D-4557-8963-DC0B70E911E0}" sibTransId="{317F744A-8DAA-487B-AC83-6DDF64FCA258}"/>
    <dgm:cxn modelId="{746841E5-ECB1-4F2D-9E6A-28A14C21D14F}" srcId="{93AB86EE-6621-41A0-B0F7-DFA1B0DF07EE}" destId="{5778EFDC-26E1-4EC4-83D7-7149CF6D92EF}" srcOrd="0" destOrd="0" parTransId="{A8A865C3-5B2A-4E78-BB30-EEA457BF343F}" sibTransId="{5443ED01-CFAB-4C7E-9118-5C65ADE1D3F3}"/>
    <dgm:cxn modelId="{BAA1BA2F-FC51-4542-867B-8088AB35500F}" srcId="{14203FAF-3B47-48C0-9DAC-65447F22CC94}" destId="{94DC523B-BF4D-44E6-8B69-22617C77A238}" srcOrd="1" destOrd="0" parTransId="{EC59CA50-3841-4A66-AC28-05ABFF81E04D}" sibTransId="{FEF7C53A-297E-40DA-994D-7467D1A42856}"/>
    <dgm:cxn modelId="{EC5D4AED-4B6B-4FD4-A804-56C0821F23DC}" srcId="{5778EFDC-26E1-4EC4-83D7-7149CF6D92EF}" destId="{14203FAF-3B47-48C0-9DAC-65447F22CC94}" srcOrd="2" destOrd="0" parTransId="{059BCB50-63A0-4741-B133-B3512E07827A}" sibTransId="{F7321287-39DE-4E9B-A3C4-23D5DAC0D313}"/>
    <dgm:cxn modelId="{FB62422E-F6A2-4641-9D7C-69C935FD21DC}" type="presOf" srcId="{94DC523B-BF4D-44E6-8B69-22617C77A238}" destId="{BD22A686-AF87-4E79-BA8D-651A5EBC3713}" srcOrd="0" destOrd="0" presId="urn:microsoft.com/office/officeart/2005/8/layout/orgChart1"/>
    <dgm:cxn modelId="{40036CD8-3694-44F6-86C9-0C921EC352B8}" type="presOf" srcId="{FB3F48F9-C978-4934-8336-E96F5A6C474D}" destId="{FB841BC0-7EB3-4528-8F93-ABC04FF3420C}" srcOrd="0" destOrd="0" presId="urn:microsoft.com/office/officeart/2005/8/layout/orgChart1"/>
    <dgm:cxn modelId="{14E302D4-2291-4142-97B2-0F05CFD9104E}" type="presOf" srcId="{E6EED72C-7B64-4039-8423-FDB13ECB3581}" destId="{7E2D351D-6C93-4EE0-A3DC-14B89BDF3907}" srcOrd="0" destOrd="0" presId="urn:microsoft.com/office/officeart/2005/8/layout/orgChart1"/>
    <dgm:cxn modelId="{9ADBBC80-E0D8-41FD-9836-FA8E1B8B1F37}" type="presOf" srcId="{14203FAF-3B47-48C0-9DAC-65447F22CC94}" destId="{58652D70-5408-4A4A-9B2A-138345D0CFFF}" srcOrd="0" destOrd="0" presId="urn:microsoft.com/office/officeart/2005/8/layout/orgChart1"/>
    <dgm:cxn modelId="{D40CE673-0DC0-458E-90CF-3925981CD9E9}" srcId="{0DF7C61F-C32C-4D33-94C8-00D26520387D}" destId="{CE3DF722-C4BB-4896-9F5A-56A04A532573}" srcOrd="0" destOrd="0" parTransId="{CFD63C64-9BFA-4934-B276-81FF39B4587D}" sibTransId="{08B43E1F-860E-467A-BAE5-86DBB990C424}"/>
    <dgm:cxn modelId="{05E2EA9D-5DE6-4461-A191-39DE08D86E1C}" srcId="{5778EFDC-26E1-4EC4-83D7-7149CF6D92EF}" destId="{5A76E4B8-A15D-4F49-AD5D-451E4FF3442E}" srcOrd="1" destOrd="0" parTransId="{D62444C3-7CE6-4DC9-B5E7-A50E47E03D43}" sibTransId="{BC667CDA-28D1-481B-ACD9-A4D46C32995C}"/>
    <dgm:cxn modelId="{66A661BA-DE51-40C7-A28A-865D7AD879C8}" type="presOf" srcId="{3833AAF1-AF4B-4D2B-A8C5-E15E81435B34}" destId="{6A4B6442-A4D4-4920-8E10-521C3518DBA3}" srcOrd="0" destOrd="0" presId="urn:microsoft.com/office/officeart/2005/8/layout/orgChart1"/>
    <dgm:cxn modelId="{E1F24DA5-012D-4B4D-9A21-E38D87C47424}" type="presOf" srcId="{CFD63C64-9BFA-4934-B276-81FF39B4587D}" destId="{D9475658-9270-4E64-8B44-1CC0BEF3B60B}" srcOrd="0" destOrd="0" presId="urn:microsoft.com/office/officeart/2005/8/layout/orgChart1"/>
    <dgm:cxn modelId="{53C51E86-44C8-4272-AA6B-D66952B2AEA5}" type="presOf" srcId="{D62444C3-7CE6-4DC9-B5E7-A50E47E03D43}" destId="{965F9540-7A6B-493B-B8B0-D9D50A6B7148}" srcOrd="0" destOrd="0" presId="urn:microsoft.com/office/officeart/2005/8/layout/orgChart1"/>
    <dgm:cxn modelId="{4E0CAF49-4095-412D-92ED-016D55325CE7}" type="presOf" srcId="{94DC523B-BF4D-44E6-8B69-22617C77A238}" destId="{14A49997-694B-49A8-83C0-353178C712C3}" srcOrd="1" destOrd="0" presId="urn:microsoft.com/office/officeart/2005/8/layout/orgChart1"/>
    <dgm:cxn modelId="{681AB338-C137-4D24-8998-DF9DEBB234E8}" type="presOf" srcId="{0DF7C61F-C32C-4D33-94C8-00D26520387D}" destId="{161B8F16-49E2-4224-9670-0185135A8DCE}" srcOrd="0" destOrd="0" presId="urn:microsoft.com/office/officeart/2005/8/layout/orgChart1"/>
    <dgm:cxn modelId="{45E66399-18BD-481D-A7ED-F5055E6F7A1F}" type="presOf" srcId="{03CF2C6D-8891-4763-8DE6-E3907680E370}" destId="{5923A896-B098-41E4-889F-BC827AC5BB15}" srcOrd="0" destOrd="0" presId="urn:microsoft.com/office/officeart/2005/8/layout/orgChart1"/>
    <dgm:cxn modelId="{1C96EDAD-AA16-43B9-BA9E-35288AF94E0C}" type="presOf" srcId="{93AB86EE-6621-41A0-B0F7-DFA1B0DF07EE}" destId="{CFBAC090-BDD5-4446-B1FD-2E9C35EC46CB}" srcOrd="0" destOrd="0" presId="urn:microsoft.com/office/officeart/2005/8/layout/orgChart1"/>
    <dgm:cxn modelId="{7FC66419-EB4B-49A4-9CE9-EA9CE6F96CC4}" type="presOf" srcId="{B2CEAB79-F8E0-4396-8F36-D2E7137894E0}" destId="{54F2498D-694C-4779-BD2E-2C062C8B124B}" srcOrd="0" destOrd="0" presId="urn:microsoft.com/office/officeart/2005/8/layout/orgChart1"/>
    <dgm:cxn modelId="{1D9EE94E-F312-4478-A8BA-9A6682554555}" type="presOf" srcId="{14203FAF-3B47-48C0-9DAC-65447F22CC94}" destId="{2399035C-6932-4ADC-B120-FAF2CAF69E26}" srcOrd="1" destOrd="0" presId="urn:microsoft.com/office/officeart/2005/8/layout/orgChart1"/>
    <dgm:cxn modelId="{DB87C665-F4D0-44DA-AFA1-BA432363783F}" type="presParOf" srcId="{CFBAC090-BDD5-4446-B1FD-2E9C35EC46CB}" destId="{B49AA473-1118-4924-8F4E-A856970F0E0C}" srcOrd="0" destOrd="0" presId="urn:microsoft.com/office/officeart/2005/8/layout/orgChart1"/>
    <dgm:cxn modelId="{A7463F75-ADA7-4090-A10A-60550668CE3E}" type="presParOf" srcId="{B49AA473-1118-4924-8F4E-A856970F0E0C}" destId="{E11B3446-D27C-431D-B3B5-D57E5669C18E}" srcOrd="0" destOrd="0" presId="urn:microsoft.com/office/officeart/2005/8/layout/orgChart1"/>
    <dgm:cxn modelId="{47073549-437C-4A42-95CE-0AE50739A672}" type="presParOf" srcId="{E11B3446-D27C-431D-B3B5-D57E5669C18E}" destId="{51933FAD-D245-413F-81B5-D0673F08FD3C}" srcOrd="0" destOrd="0" presId="urn:microsoft.com/office/officeart/2005/8/layout/orgChart1"/>
    <dgm:cxn modelId="{97DAD385-952F-4FD9-8C83-43D86A83C947}" type="presParOf" srcId="{E11B3446-D27C-431D-B3B5-D57E5669C18E}" destId="{1C667556-839F-4BF0-B715-B6A36887B8C4}" srcOrd="1" destOrd="0" presId="urn:microsoft.com/office/officeart/2005/8/layout/orgChart1"/>
    <dgm:cxn modelId="{5D1621B0-478B-49B8-9BB8-60D4124FBDC2}" type="presParOf" srcId="{B49AA473-1118-4924-8F4E-A856970F0E0C}" destId="{A82B2511-95A9-44EB-813D-AD981B705163}" srcOrd="1" destOrd="0" presId="urn:microsoft.com/office/officeart/2005/8/layout/orgChart1"/>
    <dgm:cxn modelId="{1DA9A3DD-48ED-4950-9D59-FAD4C0C9F279}" type="presParOf" srcId="{A82B2511-95A9-44EB-813D-AD981B705163}" destId="{C325F13B-9C40-4252-80C1-5D2200B3BA48}" srcOrd="0" destOrd="0" presId="urn:microsoft.com/office/officeart/2005/8/layout/orgChart1"/>
    <dgm:cxn modelId="{6ACCF7A2-8D69-4D3D-B94D-9119E1032BC4}" type="presParOf" srcId="{A82B2511-95A9-44EB-813D-AD981B705163}" destId="{2AEA77D5-C8C4-4037-AA33-1255201C6EE9}" srcOrd="1" destOrd="0" presId="urn:microsoft.com/office/officeart/2005/8/layout/orgChart1"/>
    <dgm:cxn modelId="{1891051F-4379-4C81-87E1-2C1AFDC4170E}" type="presParOf" srcId="{2AEA77D5-C8C4-4037-AA33-1255201C6EE9}" destId="{4BE30AAA-7C36-4449-B8EC-2A2CA52D4E4F}" srcOrd="0" destOrd="0" presId="urn:microsoft.com/office/officeart/2005/8/layout/orgChart1"/>
    <dgm:cxn modelId="{CBE358B7-E0C4-4783-85FE-A7F67AF70173}" type="presParOf" srcId="{4BE30AAA-7C36-4449-B8EC-2A2CA52D4E4F}" destId="{6A4B6442-A4D4-4920-8E10-521C3518DBA3}" srcOrd="0" destOrd="0" presId="urn:microsoft.com/office/officeart/2005/8/layout/orgChart1"/>
    <dgm:cxn modelId="{CE0BE34B-20FC-4C91-AD24-7CE52F8FCB4F}" type="presParOf" srcId="{4BE30AAA-7C36-4449-B8EC-2A2CA52D4E4F}" destId="{A1F2247A-3FA1-43C4-90E2-235930A36D31}" srcOrd="1" destOrd="0" presId="urn:microsoft.com/office/officeart/2005/8/layout/orgChart1"/>
    <dgm:cxn modelId="{72E408BE-9509-4E3C-AB11-EF4C2B3EFE7D}" type="presParOf" srcId="{2AEA77D5-C8C4-4037-AA33-1255201C6EE9}" destId="{E5ECBA57-ED47-4ECD-A74F-63E7B79E45CC}" srcOrd="1" destOrd="0" presId="urn:microsoft.com/office/officeart/2005/8/layout/orgChart1"/>
    <dgm:cxn modelId="{482AF53F-83C4-443B-8541-D739AF197AD5}" type="presParOf" srcId="{2AEA77D5-C8C4-4037-AA33-1255201C6EE9}" destId="{06B1AEE6-65DF-426C-B0DC-459055F7D18E}" srcOrd="2" destOrd="0" presId="urn:microsoft.com/office/officeart/2005/8/layout/orgChart1"/>
    <dgm:cxn modelId="{6C06A159-EE1F-4151-A359-AB906F1A1627}" type="presParOf" srcId="{A82B2511-95A9-44EB-813D-AD981B705163}" destId="{965F9540-7A6B-493B-B8B0-D9D50A6B7148}" srcOrd="2" destOrd="0" presId="urn:microsoft.com/office/officeart/2005/8/layout/orgChart1"/>
    <dgm:cxn modelId="{C0FEB421-B392-4130-9522-5596AF6CD3AD}" type="presParOf" srcId="{A82B2511-95A9-44EB-813D-AD981B705163}" destId="{743D7E32-B23C-454C-8707-F1553DDD8F7F}" srcOrd="3" destOrd="0" presId="urn:microsoft.com/office/officeart/2005/8/layout/orgChart1"/>
    <dgm:cxn modelId="{25AB6782-7404-43EB-993F-299D6ADBA766}" type="presParOf" srcId="{743D7E32-B23C-454C-8707-F1553DDD8F7F}" destId="{F39C4C00-8357-4D63-BF13-840EC79117AB}" srcOrd="0" destOrd="0" presId="urn:microsoft.com/office/officeart/2005/8/layout/orgChart1"/>
    <dgm:cxn modelId="{E84F340A-680F-490B-980C-C5ED7B40C26F}" type="presParOf" srcId="{F39C4C00-8357-4D63-BF13-840EC79117AB}" destId="{5D9A538F-E4D6-4B84-8942-A44537760263}" srcOrd="0" destOrd="0" presId="urn:microsoft.com/office/officeart/2005/8/layout/orgChart1"/>
    <dgm:cxn modelId="{88770869-5C9F-4AA5-8761-C031A8D7BA28}" type="presParOf" srcId="{F39C4C00-8357-4D63-BF13-840EC79117AB}" destId="{22062306-F645-42D6-A22C-CBD0ADD28141}" srcOrd="1" destOrd="0" presId="urn:microsoft.com/office/officeart/2005/8/layout/orgChart1"/>
    <dgm:cxn modelId="{2DC15BEC-0408-4090-A292-FE77425D9271}" type="presParOf" srcId="{743D7E32-B23C-454C-8707-F1553DDD8F7F}" destId="{0F183B9D-11EB-4199-AA62-A25993EEDA32}" srcOrd="1" destOrd="0" presId="urn:microsoft.com/office/officeart/2005/8/layout/orgChart1"/>
    <dgm:cxn modelId="{BFA4DBA9-4AF7-43AB-9C5E-3249ACBADC8E}" type="presParOf" srcId="{743D7E32-B23C-454C-8707-F1553DDD8F7F}" destId="{BC079611-F90E-4B69-B027-2292F8FEB18A}" srcOrd="2" destOrd="0" presId="urn:microsoft.com/office/officeart/2005/8/layout/orgChart1"/>
    <dgm:cxn modelId="{0B393854-CB47-4677-9B9F-78E2DCF961A8}" type="presParOf" srcId="{A82B2511-95A9-44EB-813D-AD981B705163}" destId="{793A39D0-C515-446E-BF8D-13C856CE8D6B}" srcOrd="4" destOrd="0" presId="urn:microsoft.com/office/officeart/2005/8/layout/orgChart1"/>
    <dgm:cxn modelId="{EC34A9B0-1A33-45B3-94BA-8E6D6C60687D}" type="presParOf" srcId="{A82B2511-95A9-44EB-813D-AD981B705163}" destId="{DDFE48A6-CE79-4749-867D-2B305302A0F4}" srcOrd="5" destOrd="0" presId="urn:microsoft.com/office/officeart/2005/8/layout/orgChart1"/>
    <dgm:cxn modelId="{3AC63D96-00A8-434B-9E15-D5DC2CB33E77}" type="presParOf" srcId="{DDFE48A6-CE79-4749-867D-2B305302A0F4}" destId="{BAB3BACF-0578-482E-8C8D-952F6405A5E3}" srcOrd="0" destOrd="0" presId="urn:microsoft.com/office/officeart/2005/8/layout/orgChart1"/>
    <dgm:cxn modelId="{392B26A3-81DC-458D-A834-6254CE186CE3}" type="presParOf" srcId="{BAB3BACF-0578-482E-8C8D-952F6405A5E3}" destId="{58652D70-5408-4A4A-9B2A-138345D0CFFF}" srcOrd="0" destOrd="0" presId="urn:microsoft.com/office/officeart/2005/8/layout/orgChart1"/>
    <dgm:cxn modelId="{9A9A2B55-DEB6-47A5-9A2A-BC5627C62147}" type="presParOf" srcId="{BAB3BACF-0578-482E-8C8D-952F6405A5E3}" destId="{2399035C-6932-4ADC-B120-FAF2CAF69E26}" srcOrd="1" destOrd="0" presId="urn:microsoft.com/office/officeart/2005/8/layout/orgChart1"/>
    <dgm:cxn modelId="{04E45D05-D7AB-45C9-AE29-AE346BFEB969}" type="presParOf" srcId="{DDFE48A6-CE79-4749-867D-2B305302A0F4}" destId="{59A729AC-080D-4D8F-ABDF-C3FF78634910}" srcOrd="1" destOrd="0" presId="urn:microsoft.com/office/officeart/2005/8/layout/orgChart1"/>
    <dgm:cxn modelId="{ADC4CFED-5C08-4900-B53B-19C7FB47E6AF}" type="presParOf" srcId="{59A729AC-080D-4D8F-ABDF-C3FF78634910}" destId="{5923A896-B098-41E4-889F-BC827AC5BB15}" srcOrd="0" destOrd="0" presId="urn:microsoft.com/office/officeart/2005/8/layout/orgChart1"/>
    <dgm:cxn modelId="{796C7D49-91F9-494A-92B1-E638A943D5C9}" type="presParOf" srcId="{59A729AC-080D-4D8F-ABDF-C3FF78634910}" destId="{3E787609-8AB0-4298-AD4E-168376F0DE2A}" srcOrd="1" destOrd="0" presId="urn:microsoft.com/office/officeart/2005/8/layout/orgChart1"/>
    <dgm:cxn modelId="{C04919CF-3438-4420-A79E-629B01F9AE79}" type="presParOf" srcId="{3E787609-8AB0-4298-AD4E-168376F0DE2A}" destId="{15E73328-5718-4610-A6AA-45AED869CC26}" srcOrd="0" destOrd="0" presId="urn:microsoft.com/office/officeart/2005/8/layout/orgChart1"/>
    <dgm:cxn modelId="{6CA6707F-75D3-4EC7-BF8F-783B5FC07500}" type="presParOf" srcId="{15E73328-5718-4610-A6AA-45AED869CC26}" destId="{8B63BB59-2BBE-4E98-9230-88642484F23C}" srcOrd="0" destOrd="0" presId="urn:microsoft.com/office/officeart/2005/8/layout/orgChart1"/>
    <dgm:cxn modelId="{F291BDF4-6AB8-482C-AB07-2BAF4DD0B1F5}" type="presParOf" srcId="{15E73328-5718-4610-A6AA-45AED869CC26}" destId="{35B94402-3C13-4B02-8272-87D15BDAB3AA}" srcOrd="1" destOrd="0" presId="urn:microsoft.com/office/officeart/2005/8/layout/orgChart1"/>
    <dgm:cxn modelId="{2DB3214A-D735-41B4-AA89-420C09D7774B}" type="presParOf" srcId="{3E787609-8AB0-4298-AD4E-168376F0DE2A}" destId="{DC6C7FB6-494A-4116-96C5-B4F140ADB8FB}" srcOrd="1" destOrd="0" presId="urn:microsoft.com/office/officeart/2005/8/layout/orgChart1"/>
    <dgm:cxn modelId="{4D1E5F6F-9E3F-40A4-BDB1-0C08E0590DEC}" type="presParOf" srcId="{3E787609-8AB0-4298-AD4E-168376F0DE2A}" destId="{7F5AAD8F-6F31-4C60-B5D8-3AD5196F228F}" srcOrd="2" destOrd="0" presId="urn:microsoft.com/office/officeart/2005/8/layout/orgChart1"/>
    <dgm:cxn modelId="{9548C859-9AC6-4B59-B75C-0B7E1293EE08}" type="presParOf" srcId="{59A729AC-080D-4D8F-ABDF-C3FF78634910}" destId="{33BFF7EE-2C15-4DBE-8FCB-5E003232AD08}" srcOrd="2" destOrd="0" presId="urn:microsoft.com/office/officeart/2005/8/layout/orgChart1"/>
    <dgm:cxn modelId="{AEAC10B7-FB7C-4AD6-9E96-39F3823D6492}" type="presParOf" srcId="{59A729AC-080D-4D8F-ABDF-C3FF78634910}" destId="{38BF164D-EEB0-412F-B6CB-441BBDBE39D9}" srcOrd="3" destOrd="0" presId="urn:microsoft.com/office/officeart/2005/8/layout/orgChart1"/>
    <dgm:cxn modelId="{137F7F21-3704-4937-8A5C-89E14C4F0758}" type="presParOf" srcId="{38BF164D-EEB0-412F-B6CB-441BBDBE39D9}" destId="{29FBB4E3-AF5A-4F5C-BD64-B35083FA4909}" srcOrd="0" destOrd="0" presId="urn:microsoft.com/office/officeart/2005/8/layout/orgChart1"/>
    <dgm:cxn modelId="{5F1362A0-CFE6-4441-97D7-21358B188FCF}" type="presParOf" srcId="{29FBB4E3-AF5A-4F5C-BD64-B35083FA4909}" destId="{BD22A686-AF87-4E79-BA8D-651A5EBC3713}" srcOrd="0" destOrd="0" presId="urn:microsoft.com/office/officeart/2005/8/layout/orgChart1"/>
    <dgm:cxn modelId="{DF839AA4-971E-40FE-86E7-A1BBC508A563}" type="presParOf" srcId="{29FBB4E3-AF5A-4F5C-BD64-B35083FA4909}" destId="{14A49997-694B-49A8-83C0-353178C712C3}" srcOrd="1" destOrd="0" presId="urn:microsoft.com/office/officeart/2005/8/layout/orgChart1"/>
    <dgm:cxn modelId="{205F1703-5317-473F-AA2C-723CAB1CB6E1}" type="presParOf" srcId="{38BF164D-EEB0-412F-B6CB-441BBDBE39D9}" destId="{B2C3F329-CBEB-4E3E-AE78-6DE47EAF025E}" srcOrd="1" destOrd="0" presId="urn:microsoft.com/office/officeart/2005/8/layout/orgChart1"/>
    <dgm:cxn modelId="{F297D655-11F1-4550-BA43-964F43B9D20B}" type="presParOf" srcId="{38BF164D-EEB0-412F-B6CB-441BBDBE39D9}" destId="{9E9BAFDE-D81A-4851-B82B-9413F5C9D987}" srcOrd="2" destOrd="0" presId="urn:microsoft.com/office/officeart/2005/8/layout/orgChart1"/>
    <dgm:cxn modelId="{35EA960D-3E00-48BA-97EB-5AD071D61310}" type="presParOf" srcId="{DDFE48A6-CE79-4749-867D-2B305302A0F4}" destId="{4B126F11-C17B-4C5E-BED2-B755CC90999F}" srcOrd="2" destOrd="0" presId="urn:microsoft.com/office/officeart/2005/8/layout/orgChart1"/>
    <dgm:cxn modelId="{311F68C6-17F9-42B5-89C0-77DD9FDF9097}" type="presParOf" srcId="{A82B2511-95A9-44EB-813D-AD981B705163}" destId="{54F2498D-694C-4779-BD2E-2C062C8B124B}" srcOrd="6" destOrd="0" presId="urn:microsoft.com/office/officeart/2005/8/layout/orgChart1"/>
    <dgm:cxn modelId="{63C1E0C7-6398-4026-8F09-16309DBA66EE}" type="presParOf" srcId="{A82B2511-95A9-44EB-813D-AD981B705163}" destId="{38CF1B70-E383-4D96-9159-62BD56654385}" srcOrd="7" destOrd="0" presId="urn:microsoft.com/office/officeart/2005/8/layout/orgChart1"/>
    <dgm:cxn modelId="{0A7D0F03-5AE5-4602-9FFC-4E36316AEAAA}" type="presParOf" srcId="{38CF1B70-E383-4D96-9159-62BD56654385}" destId="{C7E558A2-52F4-4775-BE95-4AFBE5573B90}" srcOrd="0" destOrd="0" presId="urn:microsoft.com/office/officeart/2005/8/layout/orgChart1"/>
    <dgm:cxn modelId="{A8691E5A-7073-4F5D-8D64-7315E01B788E}" type="presParOf" srcId="{C7E558A2-52F4-4775-BE95-4AFBE5573B90}" destId="{FB841BC0-7EB3-4528-8F93-ABC04FF3420C}" srcOrd="0" destOrd="0" presId="urn:microsoft.com/office/officeart/2005/8/layout/orgChart1"/>
    <dgm:cxn modelId="{AF48F22A-0FF9-4D5E-B8CA-A4A7FDE3D91B}" type="presParOf" srcId="{C7E558A2-52F4-4775-BE95-4AFBE5573B90}" destId="{E3306EFC-FB80-4A98-883A-80F2523DDB66}" srcOrd="1" destOrd="0" presId="urn:microsoft.com/office/officeart/2005/8/layout/orgChart1"/>
    <dgm:cxn modelId="{16CB6561-96A2-487B-9DC9-B98ACFD1C4B1}" type="presParOf" srcId="{38CF1B70-E383-4D96-9159-62BD56654385}" destId="{4642382B-E288-4C4F-8335-9EE65BC25DC8}" srcOrd="1" destOrd="0" presId="urn:microsoft.com/office/officeart/2005/8/layout/orgChart1"/>
    <dgm:cxn modelId="{CD005275-0501-4573-A1A9-759BA77439C0}" type="presParOf" srcId="{38CF1B70-E383-4D96-9159-62BD56654385}" destId="{CFA979BC-2DEE-432A-9B22-6C0CD33C773D}" srcOrd="2" destOrd="0" presId="urn:microsoft.com/office/officeart/2005/8/layout/orgChart1"/>
    <dgm:cxn modelId="{0BAF813D-14AD-479A-96C3-8BA8ECC84871}" type="presParOf" srcId="{A82B2511-95A9-44EB-813D-AD981B705163}" destId="{7E2D351D-6C93-4EE0-A3DC-14B89BDF3907}" srcOrd="8" destOrd="0" presId="urn:microsoft.com/office/officeart/2005/8/layout/orgChart1"/>
    <dgm:cxn modelId="{508D67DB-C9CC-4C73-9C85-F840CAEF7B21}" type="presParOf" srcId="{A82B2511-95A9-44EB-813D-AD981B705163}" destId="{ED17F70A-9AFF-4418-B713-2B1D237DF154}" srcOrd="9" destOrd="0" presId="urn:microsoft.com/office/officeart/2005/8/layout/orgChart1"/>
    <dgm:cxn modelId="{980769BE-538F-4AC3-AF65-2B94E61CA1C3}" type="presParOf" srcId="{ED17F70A-9AFF-4418-B713-2B1D237DF154}" destId="{4C32B3A7-6733-4747-B4A1-55A29175FE34}" srcOrd="0" destOrd="0" presId="urn:microsoft.com/office/officeart/2005/8/layout/orgChart1"/>
    <dgm:cxn modelId="{6191B5A2-8CE0-4C35-9069-6AB13B4BC91F}" type="presParOf" srcId="{4C32B3A7-6733-4747-B4A1-55A29175FE34}" destId="{161B8F16-49E2-4224-9670-0185135A8DCE}" srcOrd="0" destOrd="0" presId="urn:microsoft.com/office/officeart/2005/8/layout/orgChart1"/>
    <dgm:cxn modelId="{67FC7326-EE5B-4F19-BB20-A71FBF87C52C}" type="presParOf" srcId="{4C32B3A7-6733-4747-B4A1-55A29175FE34}" destId="{EC170582-03A3-4709-A01D-EB6428C965E9}" srcOrd="1" destOrd="0" presId="urn:microsoft.com/office/officeart/2005/8/layout/orgChart1"/>
    <dgm:cxn modelId="{FFB0BBFD-8793-4F23-A657-1AC18D3F0DFE}" type="presParOf" srcId="{ED17F70A-9AFF-4418-B713-2B1D237DF154}" destId="{611933CF-7369-422D-9B57-2F2C0039AF6D}" srcOrd="1" destOrd="0" presId="urn:microsoft.com/office/officeart/2005/8/layout/orgChart1"/>
    <dgm:cxn modelId="{79D6F96F-DF08-4890-83B3-63A70BFA0358}" type="presParOf" srcId="{611933CF-7369-422D-9B57-2F2C0039AF6D}" destId="{D9475658-9270-4E64-8B44-1CC0BEF3B60B}" srcOrd="0" destOrd="0" presId="urn:microsoft.com/office/officeart/2005/8/layout/orgChart1"/>
    <dgm:cxn modelId="{058A60FE-8827-44BB-A002-9197636D8C77}" type="presParOf" srcId="{611933CF-7369-422D-9B57-2F2C0039AF6D}" destId="{0564DE95-75BC-466B-8546-F3234141ED6A}" srcOrd="1" destOrd="0" presId="urn:microsoft.com/office/officeart/2005/8/layout/orgChart1"/>
    <dgm:cxn modelId="{1A098FCD-CB6B-4953-8A07-F9F544AF1980}" type="presParOf" srcId="{0564DE95-75BC-466B-8546-F3234141ED6A}" destId="{B16E102D-1E17-4559-B7DF-2C4ECD03EA68}" srcOrd="0" destOrd="0" presId="urn:microsoft.com/office/officeart/2005/8/layout/orgChart1"/>
    <dgm:cxn modelId="{674942C3-008A-458E-96B8-5D8A6C570269}" type="presParOf" srcId="{B16E102D-1E17-4559-B7DF-2C4ECD03EA68}" destId="{6A1DC7E7-83F9-4FFA-9C48-A1C6E4625353}" srcOrd="0" destOrd="0" presId="urn:microsoft.com/office/officeart/2005/8/layout/orgChart1"/>
    <dgm:cxn modelId="{3AA37941-BD25-461F-B825-61435EC293B3}" type="presParOf" srcId="{B16E102D-1E17-4559-B7DF-2C4ECD03EA68}" destId="{32616E9E-4193-4544-B464-59851001A72E}" srcOrd="1" destOrd="0" presId="urn:microsoft.com/office/officeart/2005/8/layout/orgChart1"/>
    <dgm:cxn modelId="{889CF157-50AE-4018-AE8D-AD7B5A8960B0}" type="presParOf" srcId="{0564DE95-75BC-466B-8546-F3234141ED6A}" destId="{EF4B53F9-9CE3-460B-823E-BF0385688117}" srcOrd="1" destOrd="0" presId="urn:microsoft.com/office/officeart/2005/8/layout/orgChart1"/>
    <dgm:cxn modelId="{0B0AFD44-CCCC-47E5-B575-B9B823FC6052}" type="presParOf" srcId="{0564DE95-75BC-466B-8546-F3234141ED6A}" destId="{68321871-E54F-4660-8F9C-51834190A5DB}" srcOrd="2" destOrd="0" presId="urn:microsoft.com/office/officeart/2005/8/layout/orgChart1"/>
    <dgm:cxn modelId="{BC316A46-24D7-44D8-B31B-6FF1F4DF6910}" type="presParOf" srcId="{611933CF-7369-422D-9B57-2F2C0039AF6D}" destId="{0F65F24C-90F4-4D8F-9F0A-DAE87BA506B5}" srcOrd="2" destOrd="0" presId="urn:microsoft.com/office/officeart/2005/8/layout/orgChart1"/>
    <dgm:cxn modelId="{4E34EEA3-6A96-442B-9784-C1FA88E441FB}" type="presParOf" srcId="{611933CF-7369-422D-9B57-2F2C0039AF6D}" destId="{A01F2F05-EEFC-49E5-B31F-2643B97449B7}" srcOrd="3" destOrd="0" presId="urn:microsoft.com/office/officeart/2005/8/layout/orgChart1"/>
    <dgm:cxn modelId="{384CA36D-7184-4528-810E-1B5C36D42A0E}" type="presParOf" srcId="{A01F2F05-EEFC-49E5-B31F-2643B97449B7}" destId="{96BD3B9E-F2C6-41D7-8F59-C6A81AB07F8B}" srcOrd="0" destOrd="0" presId="urn:microsoft.com/office/officeart/2005/8/layout/orgChart1"/>
    <dgm:cxn modelId="{D21FE71E-1C54-4F33-8019-B3AABB6A145B}" type="presParOf" srcId="{96BD3B9E-F2C6-41D7-8F59-C6A81AB07F8B}" destId="{92951148-FF99-4EB1-BA74-342F1B90C565}" srcOrd="0" destOrd="0" presId="urn:microsoft.com/office/officeart/2005/8/layout/orgChart1"/>
    <dgm:cxn modelId="{D3E7959E-250A-4025-990E-380A59A40DF4}" type="presParOf" srcId="{96BD3B9E-F2C6-41D7-8F59-C6A81AB07F8B}" destId="{47B214EE-DE1C-492F-BC34-AFD4A3221ECF}" srcOrd="1" destOrd="0" presId="urn:microsoft.com/office/officeart/2005/8/layout/orgChart1"/>
    <dgm:cxn modelId="{96385E30-98D8-40F8-84AE-52547FC9AD54}" type="presParOf" srcId="{A01F2F05-EEFC-49E5-B31F-2643B97449B7}" destId="{19B7571C-55A0-4996-9669-32EB35F88FFD}" srcOrd="1" destOrd="0" presId="urn:microsoft.com/office/officeart/2005/8/layout/orgChart1"/>
    <dgm:cxn modelId="{A0F2ED95-3D13-48DC-8035-BF49BB90839B}" type="presParOf" srcId="{A01F2F05-EEFC-49E5-B31F-2643B97449B7}" destId="{BFBCC4F5-2EDC-41C6-920D-A3A9D3156A66}" srcOrd="2" destOrd="0" presId="urn:microsoft.com/office/officeart/2005/8/layout/orgChart1"/>
    <dgm:cxn modelId="{AECE56EE-9E70-448D-A3A7-98FFF0E339F6}" type="presParOf" srcId="{ED17F70A-9AFF-4418-B713-2B1D237DF154}" destId="{D2E7A2C7-178B-4676-8EA4-A3F987DE93DD}" srcOrd="2" destOrd="0" presId="urn:microsoft.com/office/officeart/2005/8/layout/orgChart1"/>
    <dgm:cxn modelId="{CBEE0FBA-E5D6-476F-A1D4-2154BABABDFC}" type="presParOf" srcId="{B49AA473-1118-4924-8F4E-A856970F0E0C}" destId="{24B3B5BE-A41F-4723-B27D-07AC1341468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6AC8BF-2016-46D1-9D8A-EA5D17863D22}">
      <dsp:nvSpPr>
        <dsp:cNvPr id="0" name=""/>
        <dsp:cNvSpPr/>
      </dsp:nvSpPr>
      <dsp:spPr>
        <a:xfrm>
          <a:off x="0" y="282669"/>
          <a:ext cx="6096000" cy="17046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Prezentace seznamuje žáky čtvrtého a pátého ročníku s pojmy půda, složení půdy, druhy půd</a:t>
          </a:r>
          <a:endParaRPr lang="cs-CZ" sz="3100" kern="1200" dirty="0"/>
        </a:p>
      </dsp:txBody>
      <dsp:txXfrm>
        <a:off x="83216" y="365885"/>
        <a:ext cx="5929568" cy="1538258"/>
      </dsp:txXfrm>
    </dsp:sp>
    <dsp:sp modelId="{09C6E0FD-0FFA-4307-944D-B6DCC970755E}">
      <dsp:nvSpPr>
        <dsp:cNvPr id="0" name=""/>
        <dsp:cNvSpPr/>
      </dsp:nvSpPr>
      <dsp:spPr>
        <a:xfrm>
          <a:off x="0" y="2076639"/>
          <a:ext cx="6096000" cy="17046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Autorem materiálu a všech jeho částí, není-li uvedeno jinak,             je Mgr. Jindřiška Žaloudková</a:t>
          </a:r>
          <a:endParaRPr lang="cs-CZ" sz="3100" kern="1200" dirty="0"/>
        </a:p>
      </dsp:txBody>
      <dsp:txXfrm>
        <a:off x="83216" y="2159855"/>
        <a:ext cx="5929568" cy="15382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65F24C-90F4-4D8F-9F0A-DAE87BA506B5}">
      <dsp:nvSpPr>
        <dsp:cNvPr id="0" name=""/>
        <dsp:cNvSpPr/>
      </dsp:nvSpPr>
      <dsp:spPr>
        <a:xfrm>
          <a:off x="6888970" y="1882174"/>
          <a:ext cx="209164" cy="16314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31481"/>
              </a:lnTo>
              <a:lnTo>
                <a:pt x="209164" y="163148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475658-9270-4E64-8B44-1CC0BEF3B60B}">
      <dsp:nvSpPr>
        <dsp:cNvPr id="0" name=""/>
        <dsp:cNvSpPr/>
      </dsp:nvSpPr>
      <dsp:spPr>
        <a:xfrm>
          <a:off x="6888970" y="1882174"/>
          <a:ext cx="209164" cy="6414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1437"/>
              </a:lnTo>
              <a:lnTo>
                <a:pt x="209164" y="64143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2D351D-6C93-4EE0-A3DC-14B89BDF3907}">
      <dsp:nvSpPr>
        <dsp:cNvPr id="0" name=""/>
        <dsp:cNvSpPr/>
      </dsp:nvSpPr>
      <dsp:spPr>
        <a:xfrm>
          <a:off x="4053511" y="909957"/>
          <a:ext cx="3393230" cy="2750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8587"/>
              </a:lnTo>
              <a:lnTo>
                <a:pt x="3393230" y="128587"/>
              </a:lnTo>
              <a:lnTo>
                <a:pt x="3393230" y="2750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F2498D-694C-4779-BD2E-2C062C8B124B}">
      <dsp:nvSpPr>
        <dsp:cNvPr id="0" name=""/>
        <dsp:cNvSpPr/>
      </dsp:nvSpPr>
      <dsp:spPr>
        <a:xfrm>
          <a:off x="4053511" y="909957"/>
          <a:ext cx="1705972" cy="2750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8587"/>
              </a:lnTo>
              <a:lnTo>
                <a:pt x="1705972" y="128587"/>
              </a:lnTo>
              <a:lnTo>
                <a:pt x="1705972" y="2750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BFF7EE-2C15-4DBE-8FCB-5E003232AD08}">
      <dsp:nvSpPr>
        <dsp:cNvPr id="0" name=""/>
        <dsp:cNvSpPr/>
      </dsp:nvSpPr>
      <dsp:spPr>
        <a:xfrm>
          <a:off x="3514452" y="1882174"/>
          <a:ext cx="209164" cy="16314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31481"/>
              </a:lnTo>
              <a:lnTo>
                <a:pt x="209164" y="163148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23A896-B098-41E4-889F-BC827AC5BB15}">
      <dsp:nvSpPr>
        <dsp:cNvPr id="0" name=""/>
        <dsp:cNvSpPr/>
      </dsp:nvSpPr>
      <dsp:spPr>
        <a:xfrm>
          <a:off x="3514452" y="1882174"/>
          <a:ext cx="209164" cy="6414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1437"/>
              </a:lnTo>
              <a:lnTo>
                <a:pt x="209164" y="64143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3A39D0-C515-446E-BF8D-13C856CE8D6B}">
      <dsp:nvSpPr>
        <dsp:cNvPr id="0" name=""/>
        <dsp:cNvSpPr/>
      </dsp:nvSpPr>
      <dsp:spPr>
        <a:xfrm>
          <a:off x="4007791" y="909957"/>
          <a:ext cx="91440" cy="27500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28587"/>
              </a:lnTo>
              <a:lnTo>
                <a:pt x="64433" y="128587"/>
              </a:lnTo>
              <a:lnTo>
                <a:pt x="64433" y="2750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5F9540-7A6B-493B-B8B0-D9D50A6B7148}">
      <dsp:nvSpPr>
        <dsp:cNvPr id="0" name=""/>
        <dsp:cNvSpPr/>
      </dsp:nvSpPr>
      <dsp:spPr>
        <a:xfrm>
          <a:off x="2384965" y="909957"/>
          <a:ext cx="1668545" cy="275002"/>
        </a:xfrm>
        <a:custGeom>
          <a:avLst/>
          <a:gdLst/>
          <a:ahLst/>
          <a:cxnLst/>
          <a:rect l="0" t="0" r="0" b="0"/>
          <a:pathLst>
            <a:path>
              <a:moveTo>
                <a:pt x="1668545" y="0"/>
              </a:moveTo>
              <a:lnTo>
                <a:pt x="1668545" y="128587"/>
              </a:lnTo>
              <a:lnTo>
                <a:pt x="0" y="128587"/>
              </a:lnTo>
              <a:lnTo>
                <a:pt x="0" y="2750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25F13B-9C40-4252-80C1-5D2200B3BA48}">
      <dsp:nvSpPr>
        <dsp:cNvPr id="0" name=""/>
        <dsp:cNvSpPr/>
      </dsp:nvSpPr>
      <dsp:spPr>
        <a:xfrm>
          <a:off x="697706" y="909957"/>
          <a:ext cx="3355804" cy="275002"/>
        </a:xfrm>
        <a:custGeom>
          <a:avLst/>
          <a:gdLst/>
          <a:ahLst/>
          <a:cxnLst/>
          <a:rect l="0" t="0" r="0" b="0"/>
          <a:pathLst>
            <a:path>
              <a:moveTo>
                <a:pt x="3355804" y="0"/>
              </a:moveTo>
              <a:lnTo>
                <a:pt x="3355804" y="128587"/>
              </a:lnTo>
              <a:lnTo>
                <a:pt x="0" y="128587"/>
              </a:lnTo>
              <a:lnTo>
                <a:pt x="0" y="2750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933FAD-D245-413F-81B5-D0673F08FD3C}">
      <dsp:nvSpPr>
        <dsp:cNvPr id="0" name=""/>
        <dsp:cNvSpPr/>
      </dsp:nvSpPr>
      <dsp:spPr>
        <a:xfrm>
          <a:off x="2583079" y="116004"/>
          <a:ext cx="2940864" cy="7939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Půda</a:t>
          </a:r>
          <a:endParaRPr lang="cs-CZ" sz="4000" kern="1200" dirty="0"/>
        </a:p>
      </dsp:txBody>
      <dsp:txXfrm>
        <a:off x="2583079" y="116004"/>
        <a:ext cx="2940864" cy="793952"/>
      </dsp:txXfrm>
    </dsp:sp>
    <dsp:sp modelId="{6A4B6442-A4D4-4920-8E10-521C3518DBA3}">
      <dsp:nvSpPr>
        <dsp:cNvPr id="0" name=""/>
        <dsp:cNvSpPr/>
      </dsp:nvSpPr>
      <dsp:spPr>
        <a:xfrm>
          <a:off x="492" y="1184959"/>
          <a:ext cx="1394428" cy="697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voda</a:t>
          </a:r>
          <a:endParaRPr lang="cs-CZ" sz="2300" kern="1200" dirty="0"/>
        </a:p>
      </dsp:txBody>
      <dsp:txXfrm>
        <a:off x="492" y="1184959"/>
        <a:ext cx="1394428" cy="697214"/>
      </dsp:txXfrm>
    </dsp:sp>
    <dsp:sp modelId="{5D9A538F-E4D6-4B84-8942-A44537760263}">
      <dsp:nvSpPr>
        <dsp:cNvPr id="0" name=""/>
        <dsp:cNvSpPr/>
      </dsp:nvSpPr>
      <dsp:spPr>
        <a:xfrm>
          <a:off x="1687751" y="1184959"/>
          <a:ext cx="1394428" cy="697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vzduch</a:t>
          </a:r>
          <a:endParaRPr lang="cs-CZ" sz="2300" kern="1200" dirty="0"/>
        </a:p>
      </dsp:txBody>
      <dsp:txXfrm>
        <a:off x="1687751" y="1184959"/>
        <a:ext cx="1394428" cy="697214"/>
      </dsp:txXfrm>
    </dsp:sp>
    <dsp:sp modelId="{58652D70-5408-4A4A-9B2A-138345D0CFFF}">
      <dsp:nvSpPr>
        <dsp:cNvPr id="0" name=""/>
        <dsp:cNvSpPr/>
      </dsp:nvSpPr>
      <dsp:spPr>
        <a:xfrm>
          <a:off x="3375010" y="1184959"/>
          <a:ext cx="1394428" cy="697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pevné části</a:t>
          </a:r>
          <a:endParaRPr lang="cs-CZ" sz="2300" kern="1200" dirty="0"/>
        </a:p>
      </dsp:txBody>
      <dsp:txXfrm>
        <a:off x="3375010" y="1184959"/>
        <a:ext cx="1394428" cy="697214"/>
      </dsp:txXfrm>
    </dsp:sp>
    <dsp:sp modelId="{8B63BB59-2BBE-4E98-9230-88642484F23C}">
      <dsp:nvSpPr>
        <dsp:cNvPr id="0" name=""/>
        <dsp:cNvSpPr/>
      </dsp:nvSpPr>
      <dsp:spPr>
        <a:xfrm>
          <a:off x="3723617" y="2175004"/>
          <a:ext cx="1394428" cy="697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kameny	</a:t>
          </a:r>
          <a:endParaRPr lang="cs-CZ" sz="2300" kern="1200" dirty="0"/>
        </a:p>
      </dsp:txBody>
      <dsp:txXfrm>
        <a:off x="3723617" y="2175004"/>
        <a:ext cx="1394428" cy="697214"/>
      </dsp:txXfrm>
    </dsp:sp>
    <dsp:sp modelId="{BD22A686-AF87-4E79-BA8D-651A5EBC3713}">
      <dsp:nvSpPr>
        <dsp:cNvPr id="0" name=""/>
        <dsp:cNvSpPr/>
      </dsp:nvSpPr>
      <dsp:spPr>
        <a:xfrm>
          <a:off x="3723617" y="3165048"/>
          <a:ext cx="1394428" cy="697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písek</a:t>
          </a:r>
          <a:endParaRPr lang="cs-CZ" sz="2300" kern="1200" dirty="0"/>
        </a:p>
      </dsp:txBody>
      <dsp:txXfrm>
        <a:off x="3723617" y="3165048"/>
        <a:ext cx="1394428" cy="697214"/>
      </dsp:txXfrm>
    </dsp:sp>
    <dsp:sp modelId="{FB841BC0-7EB3-4528-8F93-ABC04FF3420C}">
      <dsp:nvSpPr>
        <dsp:cNvPr id="0" name=""/>
        <dsp:cNvSpPr/>
      </dsp:nvSpPr>
      <dsp:spPr>
        <a:xfrm>
          <a:off x="5062268" y="1184959"/>
          <a:ext cx="1394428" cy="697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jíl</a:t>
          </a:r>
          <a:endParaRPr lang="cs-CZ" sz="2300" kern="1200" dirty="0"/>
        </a:p>
      </dsp:txBody>
      <dsp:txXfrm>
        <a:off x="5062268" y="1184959"/>
        <a:ext cx="1394428" cy="697214"/>
      </dsp:txXfrm>
    </dsp:sp>
    <dsp:sp modelId="{161B8F16-49E2-4224-9670-0185135A8DCE}">
      <dsp:nvSpPr>
        <dsp:cNvPr id="0" name=""/>
        <dsp:cNvSpPr/>
      </dsp:nvSpPr>
      <dsp:spPr>
        <a:xfrm>
          <a:off x="6749527" y="1184959"/>
          <a:ext cx="1394428" cy="697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odumřelé části</a:t>
          </a:r>
          <a:endParaRPr lang="cs-CZ" sz="2300" kern="1200" dirty="0"/>
        </a:p>
      </dsp:txBody>
      <dsp:txXfrm>
        <a:off x="6749527" y="1184959"/>
        <a:ext cx="1394428" cy="697214"/>
      </dsp:txXfrm>
    </dsp:sp>
    <dsp:sp modelId="{6A1DC7E7-83F9-4FFA-9C48-A1C6E4625353}">
      <dsp:nvSpPr>
        <dsp:cNvPr id="0" name=""/>
        <dsp:cNvSpPr/>
      </dsp:nvSpPr>
      <dsp:spPr>
        <a:xfrm>
          <a:off x="7098134" y="2175004"/>
          <a:ext cx="1394428" cy="697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rostlin</a:t>
          </a:r>
          <a:endParaRPr lang="cs-CZ" sz="2300" kern="1200" dirty="0"/>
        </a:p>
      </dsp:txBody>
      <dsp:txXfrm>
        <a:off x="7098134" y="2175004"/>
        <a:ext cx="1394428" cy="697214"/>
      </dsp:txXfrm>
    </dsp:sp>
    <dsp:sp modelId="{92951148-FF99-4EB1-BA74-342F1B90C565}">
      <dsp:nvSpPr>
        <dsp:cNvPr id="0" name=""/>
        <dsp:cNvSpPr/>
      </dsp:nvSpPr>
      <dsp:spPr>
        <a:xfrm>
          <a:off x="7098134" y="3165048"/>
          <a:ext cx="1394428" cy="697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živočichů</a:t>
          </a:r>
          <a:endParaRPr lang="cs-CZ" sz="2300" kern="1200" dirty="0"/>
        </a:p>
      </dsp:txBody>
      <dsp:txXfrm>
        <a:off x="7098134" y="3165048"/>
        <a:ext cx="1394428" cy="6972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BFFA18-69D5-4FB2-826D-71B8BCA202F7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57126-5D8B-47DA-A977-A40E17AAB7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44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chart" Target="../charts/chart2.xml"/><Relationship Id="rId7" Type="http://schemas.openxmlformats.org/officeDocument/2006/relationships/diagramQuickStyle" Target="../diagrams/quickStyle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chart" Target="../charts/chart3.xml"/><Relationship Id="rId9" Type="http://schemas.microsoft.com/office/2007/relationships/diagramDrawing" Target="../diagrams/drawin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724025" y="18891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Vzdělávací materiál v rámci projektu EU peníze školám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6" name="Obrázek 1" descr="Popis: \\KRONOS\User Data\ladislava.kuncova\Dokumenty\Projekt - Environmentální vzdělávání 2010\Hlavička EU - barevná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457200"/>
            <a:ext cx="5762625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20489"/>
              </p:ext>
            </p:extLst>
          </p:nvPr>
        </p:nvGraphicFramePr>
        <p:xfrm>
          <a:off x="611560" y="2420888"/>
          <a:ext cx="7704856" cy="305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4856"/>
              </a:tblGrid>
              <a:tr h="604250"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a Mateřská škola generála Pattona, příspěvková organizace</a:t>
                      </a:r>
                      <a:endParaRPr lang="cs-CZ" dirty="0"/>
                    </a:p>
                  </a:txBody>
                  <a:tcPr/>
                </a:tc>
              </a:tr>
              <a:tr h="60425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r>
                        <a:rPr lang="cs-CZ" baseline="0" dirty="0" smtClean="0"/>
                        <a:t> :               Mgr. Jindřiška Žaloudková</a:t>
                      </a:r>
                      <a:endParaRPr lang="cs-CZ" dirty="0"/>
                    </a:p>
                  </a:txBody>
                  <a:tcPr/>
                </a:tc>
              </a:tr>
              <a:tr h="60425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        </a:t>
                      </a: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VY_32_Inovace_3C_11</a:t>
                      </a:r>
                    </a:p>
                    <a:p>
                      <a:endParaRPr kumimoji="0" lang="cs-CZ" sz="180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0425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       Přírodověda</a:t>
                      </a:r>
                      <a:endParaRPr lang="cs-CZ" dirty="0"/>
                    </a:p>
                  </a:txBody>
                  <a:tcPr/>
                </a:tc>
              </a:tr>
              <a:tr h="60425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CZ.1.07/1.4.00/21.1843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056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24047618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913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99592" y="1772816"/>
            <a:ext cx="7408333" cy="4824536"/>
          </a:xfrm>
        </p:spPr>
        <p:txBody>
          <a:bodyPr>
            <a:normAutofit/>
          </a:bodyPr>
          <a:lstStyle/>
          <a:p>
            <a:r>
              <a:rPr lang="cs-CZ" sz="4000" dirty="0" smtClean="0"/>
              <a:t>Je nezbytná podmínka života na Zemi</a:t>
            </a:r>
          </a:p>
          <a:p>
            <a:r>
              <a:rPr lang="cs-CZ" sz="4000" dirty="0"/>
              <a:t> </a:t>
            </a:r>
            <a:r>
              <a:rPr lang="cs-CZ" sz="4000" dirty="0" smtClean="0"/>
              <a:t>Vzniká zvětráváním hornin</a:t>
            </a:r>
          </a:p>
          <a:p>
            <a:r>
              <a:rPr lang="cs-CZ" sz="4000" dirty="0" smtClean="0"/>
              <a:t>Zvětrávání je působení vzduchu, slunečního záření, vody, mrazu na horniny a podílí se na něm i rostliny a živočichové</a:t>
            </a:r>
          </a:p>
          <a:p>
            <a:endParaRPr lang="cs-CZ" sz="400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Půda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08078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4000" dirty="0" smtClean="0"/>
          </a:p>
          <a:p>
            <a:endParaRPr lang="cs-CZ" sz="40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Složení půdy</a:t>
            </a:r>
            <a:endParaRPr lang="cs-CZ" sz="6000" dirty="0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5913301"/>
              </p:ext>
            </p:extLst>
          </p:nvPr>
        </p:nvGraphicFramePr>
        <p:xfrm>
          <a:off x="323528" y="1772816"/>
          <a:ext cx="8208912" cy="4831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9808811"/>
              </p:ext>
            </p:extLst>
          </p:nvPr>
        </p:nvGraphicFramePr>
        <p:xfrm>
          <a:off x="467544" y="2060848"/>
          <a:ext cx="8280920" cy="4683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0686"/>
              </p:ext>
            </p:extLst>
          </p:nvPr>
        </p:nvGraphicFramePr>
        <p:xfrm>
          <a:off x="395536" y="1844824"/>
          <a:ext cx="8280920" cy="4683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73540879"/>
              </p:ext>
            </p:extLst>
          </p:nvPr>
        </p:nvGraphicFramePr>
        <p:xfrm>
          <a:off x="323528" y="2348880"/>
          <a:ext cx="8493056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64460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7809958"/>
              </p:ext>
            </p:extLst>
          </p:nvPr>
        </p:nvGraphicFramePr>
        <p:xfrm>
          <a:off x="938039" y="2555379"/>
          <a:ext cx="2409825" cy="3433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8811619"/>
              </p:ext>
            </p:extLst>
          </p:nvPr>
        </p:nvGraphicFramePr>
        <p:xfrm>
          <a:off x="3347864" y="2564904"/>
          <a:ext cx="2447925" cy="3414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6283561"/>
              </p:ext>
            </p:extLst>
          </p:nvPr>
        </p:nvGraphicFramePr>
        <p:xfrm>
          <a:off x="5805313" y="2574428"/>
          <a:ext cx="2428875" cy="3424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093472" y="882753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Druhy</a:t>
            </a:r>
            <a:r>
              <a:rPr lang="cs-CZ" sz="4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půd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05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618</TotalTime>
  <Words>115</Words>
  <Application>Microsoft Office PowerPoint</Application>
  <PresentationFormat>Předvádění na obrazovce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Vlnění</vt:lpstr>
      <vt:lpstr>Prezentace aplikace PowerPoint</vt:lpstr>
      <vt:lpstr>ANOTACE</vt:lpstr>
      <vt:lpstr>Půda</vt:lpstr>
      <vt:lpstr>Složení půdy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ČAS</dc:title>
  <dc:creator>Jindra</dc:creator>
  <cp:lastModifiedBy>jitka</cp:lastModifiedBy>
  <cp:revision>64</cp:revision>
  <dcterms:created xsi:type="dcterms:W3CDTF">2012-10-22T13:57:03Z</dcterms:created>
  <dcterms:modified xsi:type="dcterms:W3CDTF">2013-05-18T10:55:56Z</dcterms:modified>
</cp:coreProperties>
</file>