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notesMasterIdLst>
    <p:notesMasterId r:id="rId9"/>
  </p:notesMasterIdLst>
  <p:sldIdLst>
    <p:sldId id="265" r:id="rId2"/>
    <p:sldId id="264" r:id="rId3"/>
    <p:sldId id="278" r:id="rId4"/>
    <p:sldId id="279" r:id="rId5"/>
    <p:sldId id="281" r:id="rId6"/>
    <p:sldId id="282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923052-C367-46CD-8A85-0D6860C72429}">
          <p14:sldIdLst>
            <p14:sldId id="265"/>
            <p14:sldId id="264"/>
            <p14:sldId id="278"/>
            <p14:sldId id="279"/>
            <p14:sldId id="281"/>
          </p14:sldIdLst>
        </p14:section>
        <p14:section name="Oddíl bez názvu" id="{B10FDB52-C3FF-4C6C-B04B-07CFEB260890}">
          <p14:sldIdLst>
            <p14:sldId id="282"/>
            <p14:sldId id="266"/>
          </p14:sldIdLst>
        </p14:section>
        <p14:section name="Oddíl bez názvu" id="{28549366-B687-4680-B051-2A16DFD3557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87535" autoAdjust="0"/>
  </p:normalViewPr>
  <p:slideViewPr>
    <p:cSldViewPr>
      <p:cViewPr>
        <p:scale>
          <a:sx n="60" d="100"/>
          <a:sy n="60" d="100"/>
        </p:scale>
        <p:origin x="-74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/>
            <a:t>Autorem materiálu a všech jeho částí, není-li uvedeno jinak,        je Mgr. Jindřiška Žaloudková</a:t>
          </a:r>
          <a:endParaRPr lang="cs-CZ" dirty="0"/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/>
            <a:t>Prezentace seznamuje žáky čtvrtého a pátého ročníku           s pojmem nerosty</a:t>
          </a:r>
          <a:endParaRPr lang="cs-CZ" dirty="0"/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 custLinFactNeighborX="388" custLinFactNeighborY="-5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169809"/>
          <a:ext cx="6096000" cy="181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Prezentace seznamuje žáky čtvrtého a pátého ročníku           s pojmem nerosty</a:t>
          </a:r>
          <a:endParaRPr lang="cs-CZ" sz="3300" kern="1200" dirty="0"/>
        </a:p>
      </dsp:txBody>
      <dsp:txXfrm>
        <a:off x="88585" y="258394"/>
        <a:ext cx="5918830" cy="1637500"/>
      </dsp:txXfrm>
    </dsp:sp>
    <dsp:sp modelId="{09C6E0FD-0FFA-4307-944D-B6DCC970755E}">
      <dsp:nvSpPr>
        <dsp:cNvPr id="0" name=""/>
        <dsp:cNvSpPr/>
      </dsp:nvSpPr>
      <dsp:spPr>
        <a:xfrm>
          <a:off x="0" y="2032000"/>
          <a:ext cx="6096000" cy="181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Autorem materiálu a všech jeho částí, není-li uvedeno jinak,        je Mgr. Jindřiška Žaloudková</a:t>
          </a:r>
          <a:endParaRPr lang="cs-CZ" sz="3300" kern="1200" dirty="0"/>
        </a:p>
      </dsp:txBody>
      <dsp:txXfrm>
        <a:off x="88585" y="2120585"/>
        <a:ext cx="5918830" cy="163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r_Venezuela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1632932"/>
              </p:ext>
            </p:extLst>
          </p:nvPr>
        </p:nvGraphicFramePr>
        <p:xfrm>
          <a:off x="611560" y="2420888"/>
          <a:ext cx="7704856" cy="305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a Mateřská škola generála Pattona, příspěvková organizace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VY_32_Inovace_3C_12</a:t>
                      </a:r>
                    </a:p>
                    <a:p>
                      <a:endParaRPr kumimoji="0" lang="cs-CZ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68011542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99592" y="1772816"/>
            <a:ext cx="7408333" cy="482453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Jsou neživé přírodniny, které jsou součástí hornin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Řada  nerostů se v přírodě vyskytuje samostatně</a:t>
            </a:r>
          </a:p>
          <a:p>
            <a:r>
              <a:rPr lang="cs-CZ" sz="4000" dirty="0" smtClean="0"/>
              <a:t>Některé nerosty označujeme jako vzácné</a:t>
            </a:r>
          </a:p>
          <a:p>
            <a:endParaRPr lang="cs-CZ" sz="4000" dirty="0" smtClean="0"/>
          </a:p>
          <a:p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NEROSTY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80784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Nerosty – součásti hornin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Křemen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Živec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12976"/>
            <a:ext cx="3312368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15724"/>
            <a:ext cx="3540922" cy="3021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9786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91769" y="1913682"/>
            <a:ext cx="8600711" cy="42093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Sůl kamenná – samostatný nerost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01858"/>
            <a:ext cx="3600400" cy="401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83619" y="2132856"/>
            <a:ext cx="360040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Sůl je dobře rozpustná ve vodě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Je měkký nerost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Těží se země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Využívá se v potravinářském průmyslu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2922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Vzácné nerosty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Diamant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Zlato</a:t>
            </a:r>
          </a:p>
          <a:p>
            <a:endParaRPr lang="cs-CZ" dirty="0"/>
          </a:p>
        </p:txBody>
      </p:sp>
      <p:pic>
        <p:nvPicPr>
          <p:cNvPr id="3075" name="Picture 3" descr="C:\Documents and Settings\Jind\Local Settings\Temporary Internet Files\Content.IE5\NLOBC138\MC9004417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5491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http://upload.wikimedia.org/wikipedia/commons/thumb/8/87/Or_Venezuela.jpg/220px-Or_Venezuel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291" y="3354917"/>
            <a:ext cx="3312368" cy="31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42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7662" y="3181315"/>
            <a:ext cx="8686800" cy="223487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9860" y="1340768"/>
            <a:ext cx="7488832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-Zlato.</a:t>
            </a:r>
            <a:r>
              <a:rPr lang="it-IT" sz="2400" b="1" dirty="0"/>
              <a:t> In: [online]. [cit. 2013-04-07]. Dostupné z:</a:t>
            </a:r>
            <a:r>
              <a:rPr lang="cs-CZ" sz="2400" b="1" dirty="0" smtClean="0"/>
              <a:t> http</a:t>
            </a:r>
            <a:r>
              <a:rPr lang="cs-CZ" sz="2400" b="1" dirty="0"/>
              <a:t>://cs.wikipedia.org/wiki/Zlato</a:t>
            </a:r>
          </a:p>
          <a:p>
            <a:endParaRPr lang="cs-CZ" sz="2400" b="1" dirty="0"/>
          </a:p>
          <a:p>
            <a:r>
              <a:rPr lang="cs-CZ" sz="2400" b="1" dirty="0" smtClean="0"/>
              <a:t>-Křemen.</a:t>
            </a:r>
            <a:r>
              <a:rPr lang="it-IT" sz="2400" b="1" dirty="0"/>
              <a:t> In: [online]. [cit. 2013-04-07]. Dostupné z:</a:t>
            </a:r>
            <a:r>
              <a:rPr lang="cs-CZ" sz="2400" b="1" dirty="0" smtClean="0"/>
              <a:t> http</a:t>
            </a:r>
            <a:r>
              <a:rPr lang="cs-CZ" sz="2400" b="1" dirty="0"/>
              <a:t>://cs.wikipedia.org/wiki/K%C5%99emen</a:t>
            </a:r>
          </a:p>
          <a:p>
            <a:endParaRPr lang="cs-CZ" sz="2400" b="1" dirty="0"/>
          </a:p>
          <a:p>
            <a:r>
              <a:rPr lang="cs-CZ" sz="2400" b="1" dirty="0" smtClean="0"/>
              <a:t>-Živec.</a:t>
            </a:r>
            <a:r>
              <a:rPr lang="it-IT" sz="2400" b="1" dirty="0"/>
              <a:t> In: [online]. [cit. 2013-04-07]. Dostupné z:</a:t>
            </a:r>
            <a:r>
              <a:rPr lang="cs-CZ" sz="2400" b="1" dirty="0" smtClean="0"/>
              <a:t> http</a:t>
            </a:r>
            <a:r>
              <a:rPr lang="cs-CZ" sz="2400" b="1" dirty="0"/>
              <a:t>://cs.wikipedia.org/wiki/Soubor:PotassiumFeldsparUSGOV.jpg</a:t>
            </a:r>
          </a:p>
          <a:p>
            <a:endParaRPr lang="cs-CZ" sz="2400" b="1" dirty="0"/>
          </a:p>
          <a:p>
            <a:r>
              <a:rPr lang="cs-CZ" sz="2400" b="1" dirty="0" smtClean="0"/>
              <a:t>-Sůl.</a:t>
            </a:r>
            <a:r>
              <a:rPr lang="it-IT" sz="2400" b="1" dirty="0"/>
              <a:t> In: [online]. [cit. 2013-04-07]. Dostupné z:</a:t>
            </a:r>
            <a:r>
              <a:rPr lang="cs-CZ" sz="2400" b="1" dirty="0" smtClean="0"/>
              <a:t> http</a:t>
            </a:r>
            <a:r>
              <a:rPr lang="cs-CZ" sz="2400" b="1" dirty="0"/>
              <a:t>://cs.wikipedia.org/wiki/Soubor:Halite_crystal.jpg</a:t>
            </a:r>
          </a:p>
          <a:p>
            <a:endParaRPr lang="cs-CZ" sz="2400" b="1" dirty="0"/>
          </a:p>
          <a:p>
            <a:r>
              <a:rPr lang="cs-CZ" sz="2400" b="1" dirty="0"/>
              <a:t>-Obrázky z otevřené galerie Microsoft Office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665</TotalTime>
  <Words>191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Prezentace aplikace PowerPoint</vt:lpstr>
      <vt:lpstr>ANOTACE</vt:lpstr>
      <vt:lpstr>NEROSTY</vt:lpstr>
      <vt:lpstr>Nerosty – součásti hornin</vt:lpstr>
      <vt:lpstr>Sůl kamenná – samostatný nerost</vt:lpstr>
      <vt:lpstr>Vzácné nerosty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68</cp:revision>
  <dcterms:created xsi:type="dcterms:W3CDTF">2012-10-22T13:57:03Z</dcterms:created>
  <dcterms:modified xsi:type="dcterms:W3CDTF">2013-05-18T10:56:28Z</dcterms:modified>
</cp:coreProperties>
</file>