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notesMasterIdLst>
    <p:notesMasterId r:id="rId11"/>
  </p:notesMasterIdLst>
  <p:sldIdLst>
    <p:sldId id="265" r:id="rId2"/>
    <p:sldId id="264" r:id="rId3"/>
    <p:sldId id="278" r:id="rId4"/>
    <p:sldId id="283" r:id="rId5"/>
    <p:sldId id="281" r:id="rId6"/>
    <p:sldId id="284" r:id="rId7"/>
    <p:sldId id="285" r:id="rId8"/>
    <p:sldId id="286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923052-C367-46CD-8A85-0D6860C72429}">
          <p14:sldIdLst>
            <p14:sldId id="265"/>
            <p14:sldId id="264"/>
            <p14:sldId id="278"/>
            <p14:sldId id="283"/>
          </p14:sldIdLst>
        </p14:section>
        <p14:section name="Oddíl bez názvu" id="{B10FDB52-C3FF-4C6C-B04B-07CFEB260890}">
          <p14:sldIdLst>
            <p14:sldId id="281"/>
            <p14:sldId id="284"/>
            <p14:sldId id="285"/>
            <p14:sldId id="286"/>
            <p14:sldId id="266"/>
          </p14:sldIdLst>
        </p14:section>
        <p14:section name="Oddíl bez názvu" id="{28549366-B687-4680-B051-2A16DFD3557B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87522" autoAdjust="0"/>
  </p:normalViewPr>
  <p:slideViewPr>
    <p:cSldViewPr>
      <p:cViewPr>
        <p:scale>
          <a:sx n="60" d="100"/>
          <a:sy n="60" d="100"/>
        </p:scale>
        <p:origin x="-74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ED2546-940C-4D1C-A1AE-62AE02AEA6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71EF82-B613-4128-88A6-03C003346123}">
      <dgm:prSet phldrT="[Text]"/>
      <dgm:spPr/>
      <dgm:t>
        <a:bodyPr/>
        <a:lstStyle/>
        <a:p>
          <a:pPr algn="ctr"/>
          <a:r>
            <a:rPr lang="cs-CZ" dirty="0" smtClean="0"/>
            <a:t>Autorem materiálu a všech jeho částí, není-li uvedeno jinak,             je Mgr. Jindřiška Žaloudková</a:t>
          </a:r>
          <a:endParaRPr lang="cs-CZ" dirty="0"/>
        </a:p>
      </dgm:t>
    </dgm:pt>
    <dgm:pt modelId="{A3A4F287-5DCF-43EF-9994-897EDA2CA055}" type="parTrans" cxnId="{3308E130-E0A0-4C39-A854-0991F5EBC945}">
      <dgm:prSet/>
      <dgm:spPr/>
      <dgm:t>
        <a:bodyPr/>
        <a:lstStyle/>
        <a:p>
          <a:endParaRPr lang="cs-CZ"/>
        </a:p>
      </dgm:t>
    </dgm:pt>
    <dgm:pt modelId="{C778BC61-AFA4-448D-9B19-FE2F8E33DE10}" type="sibTrans" cxnId="{3308E130-E0A0-4C39-A854-0991F5EBC945}">
      <dgm:prSet/>
      <dgm:spPr/>
      <dgm:t>
        <a:bodyPr/>
        <a:lstStyle/>
        <a:p>
          <a:endParaRPr lang="cs-CZ"/>
        </a:p>
      </dgm:t>
    </dgm:pt>
    <dgm:pt modelId="{BA50BEE5-05EB-4BB4-B7B7-BBD8D6EE29E1}">
      <dgm:prSet phldrT="[Text]"/>
      <dgm:spPr/>
      <dgm:t>
        <a:bodyPr/>
        <a:lstStyle/>
        <a:p>
          <a:pPr algn="ctr"/>
          <a:r>
            <a:rPr lang="cs-CZ" dirty="0" smtClean="0"/>
            <a:t>Prezentace seznamuje žáky čtvrtého a pátého ročníku               s pojmem horniny a jejich příklady</a:t>
          </a:r>
          <a:endParaRPr lang="cs-CZ" dirty="0"/>
        </a:p>
      </dgm:t>
    </dgm:pt>
    <dgm:pt modelId="{E139CD34-2A64-4E8C-8A4F-F5D1F4F1B656}" type="sibTrans" cxnId="{B9CB9690-BB77-469B-833D-C270EF72C484}">
      <dgm:prSet/>
      <dgm:spPr/>
      <dgm:t>
        <a:bodyPr/>
        <a:lstStyle/>
        <a:p>
          <a:endParaRPr lang="cs-CZ"/>
        </a:p>
      </dgm:t>
    </dgm:pt>
    <dgm:pt modelId="{DD8ABEFF-4A59-412C-A6DD-2B967D461304}" type="parTrans" cxnId="{B9CB9690-BB77-469B-833D-C270EF72C484}">
      <dgm:prSet/>
      <dgm:spPr/>
      <dgm:t>
        <a:bodyPr/>
        <a:lstStyle/>
        <a:p>
          <a:endParaRPr lang="cs-CZ"/>
        </a:p>
      </dgm:t>
    </dgm:pt>
    <dgm:pt modelId="{8C38896C-7787-4D43-8FD6-A65E98D9E892}" type="pres">
      <dgm:prSet presAssocID="{D7ED2546-940C-4D1C-A1AE-62AE02AEA6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6AC8BF-2016-46D1-9D8A-EA5D17863D22}" type="pres">
      <dgm:prSet presAssocID="{BA50BEE5-05EB-4BB4-B7B7-BBD8D6EE29E1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7F3C3-5E00-4C64-9C5A-BF9CB60DFCF1}" type="pres">
      <dgm:prSet presAssocID="{E139CD34-2A64-4E8C-8A4F-F5D1F4F1B656}" presName="spacer" presStyleCnt="0"/>
      <dgm:spPr/>
    </dgm:pt>
    <dgm:pt modelId="{09C6E0FD-0FFA-4307-944D-B6DCC970755E}" type="pres">
      <dgm:prSet presAssocID="{0C71EF82-B613-4128-88A6-03C00334612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08E130-E0A0-4C39-A854-0991F5EBC945}" srcId="{D7ED2546-940C-4D1C-A1AE-62AE02AEA655}" destId="{0C71EF82-B613-4128-88A6-03C003346123}" srcOrd="1" destOrd="0" parTransId="{A3A4F287-5DCF-43EF-9994-897EDA2CA055}" sibTransId="{C778BC61-AFA4-448D-9B19-FE2F8E33DE10}"/>
    <dgm:cxn modelId="{B6A23CF2-76D4-4C83-95CA-E6209E36F2E4}" type="presOf" srcId="{0C71EF82-B613-4128-88A6-03C003346123}" destId="{09C6E0FD-0FFA-4307-944D-B6DCC970755E}" srcOrd="0" destOrd="0" presId="urn:microsoft.com/office/officeart/2005/8/layout/vList2"/>
    <dgm:cxn modelId="{5BCB99B0-69F9-4FF9-A63B-15F4860BFC5C}" type="presOf" srcId="{BA50BEE5-05EB-4BB4-B7B7-BBD8D6EE29E1}" destId="{886AC8BF-2016-46D1-9D8A-EA5D17863D22}" srcOrd="0" destOrd="0" presId="urn:microsoft.com/office/officeart/2005/8/layout/vList2"/>
    <dgm:cxn modelId="{B9CB9690-BB77-469B-833D-C270EF72C484}" srcId="{D7ED2546-940C-4D1C-A1AE-62AE02AEA655}" destId="{BA50BEE5-05EB-4BB4-B7B7-BBD8D6EE29E1}" srcOrd="0" destOrd="0" parTransId="{DD8ABEFF-4A59-412C-A6DD-2B967D461304}" sibTransId="{E139CD34-2A64-4E8C-8A4F-F5D1F4F1B656}"/>
    <dgm:cxn modelId="{EBE7C790-ADE3-4AEF-9150-3FF1001F475B}" type="presOf" srcId="{D7ED2546-940C-4D1C-A1AE-62AE02AEA655}" destId="{8C38896C-7787-4D43-8FD6-A65E98D9E892}" srcOrd="0" destOrd="0" presId="urn:microsoft.com/office/officeart/2005/8/layout/vList2"/>
    <dgm:cxn modelId="{5D53337C-F5A9-4037-9C17-86260723D45C}" type="presParOf" srcId="{8C38896C-7787-4D43-8FD6-A65E98D9E892}" destId="{886AC8BF-2016-46D1-9D8A-EA5D17863D22}" srcOrd="0" destOrd="0" presId="urn:microsoft.com/office/officeart/2005/8/layout/vList2"/>
    <dgm:cxn modelId="{B765AC11-2C05-4394-8B01-111CD0F8AD93}" type="presParOf" srcId="{8C38896C-7787-4D43-8FD6-A65E98D9E892}" destId="{4917F3C3-5E00-4C64-9C5A-BF9CB60DFCF1}" srcOrd="1" destOrd="0" presId="urn:microsoft.com/office/officeart/2005/8/layout/vList2"/>
    <dgm:cxn modelId="{E89FB9B2-154C-4257-A020-ADF5DA6A7C4A}" type="presParOf" srcId="{8C38896C-7787-4D43-8FD6-A65E98D9E892}" destId="{09C6E0FD-0FFA-4307-944D-B6DCC970755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AC8BF-2016-46D1-9D8A-EA5D17863D22}">
      <dsp:nvSpPr>
        <dsp:cNvPr id="0" name=""/>
        <dsp:cNvSpPr/>
      </dsp:nvSpPr>
      <dsp:spPr>
        <a:xfrm>
          <a:off x="0" y="282669"/>
          <a:ext cx="6096000" cy="17046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Prezentace seznamuje žáky čtvrtého a pátého ročníku               s pojmem horniny a jejich příklady</a:t>
          </a:r>
          <a:endParaRPr lang="cs-CZ" sz="3100" kern="1200" dirty="0"/>
        </a:p>
      </dsp:txBody>
      <dsp:txXfrm>
        <a:off x="83216" y="365885"/>
        <a:ext cx="5929568" cy="1538258"/>
      </dsp:txXfrm>
    </dsp:sp>
    <dsp:sp modelId="{09C6E0FD-0FFA-4307-944D-B6DCC970755E}">
      <dsp:nvSpPr>
        <dsp:cNvPr id="0" name=""/>
        <dsp:cNvSpPr/>
      </dsp:nvSpPr>
      <dsp:spPr>
        <a:xfrm>
          <a:off x="0" y="2076639"/>
          <a:ext cx="6096000" cy="17046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Autorem materiálu a všech jeho částí, není-li uvedeno jinak,             je Mgr. Jindřiška Žaloudková</a:t>
          </a:r>
          <a:endParaRPr lang="cs-CZ" sz="3100" kern="1200" dirty="0"/>
        </a:p>
      </dsp:txBody>
      <dsp:txXfrm>
        <a:off x="83216" y="2159855"/>
        <a:ext cx="5929568" cy="15382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BFFA18-69D5-4FB2-826D-71B8BCA202F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57126-5D8B-47DA-A977-A40E17AA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44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24025" y="18891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materiál 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Obrázek 1" descr="Popis: \\KRONOS\User Data\ladislava.kuncova\Dokumenty\Projekt - Environmentální vzdělávání 2010\Hlavička EU - barevná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457200"/>
            <a:ext cx="576262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2948180"/>
              </p:ext>
            </p:extLst>
          </p:nvPr>
        </p:nvGraphicFramePr>
        <p:xfrm>
          <a:off x="611560" y="2420888"/>
          <a:ext cx="7704856" cy="305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04856"/>
              </a:tblGrid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a Mateřská škola generála Pattona, příspěvková organizace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r>
                        <a:rPr lang="cs-CZ" baseline="0" dirty="0" smtClean="0"/>
                        <a:t> :               Mgr. Jindřiška Žaloudková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       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VY_32_Inovace_3C_13</a:t>
                      </a:r>
                    </a:p>
                    <a:p>
                      <a:endParaRPr kumimoji="0" lang="cs-CZ" sz="1800" kern="1200" baseline="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   Přírodověda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CZ.1.07/1.4.00/21.1843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056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735850106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9131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99592" y="1772816"/>
            <a:ext cx="7408333" cy="4824536"/>
          </a:xfrm>
        </p:spPr>
        <p:txBody>
          <a:bodyPr>
            <a:normAutofit/>
          </a:bodyPr>
          <a:lstStyle/>
          <a:p>
            <a:r>
              <a:rPr lang="cs-CZ" sz="4000" dirty="0"/>
              <a:t> </a:t>
            </a:r>
            <a:r>
              <a:rPr lang="cs-CZ" sz="4000" dirty="0" smtClean="0"/>
              <a:t>Jsou neživé přírodniny, které jsou tvořeny alespoň dvěma nerosty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Tvoří pevniny i dna moří a oceánů</a:t>
            </a:r>
          </a:p>
          <a:p>
            <a:r>
              <a:rPr lang="cs-CZ" sz="4000" dirty="0" smtClean="0"/>
              <a:t>Mohou být pevné nebo sypké</a:t>
            </a:r>
          </a:p>
          <a:p>
            <a:r>
              <a:rPr lang="cs-CZ" sz="4000" dirty="0" smtClean="0"/>
              <a:t>Mají široké využití</a:t>
            </a:r>
          </a:p>
          <a:p>
            <a:endParaRPr lang="cs-CZ" sz="4000" dirty="0" smtClean="0"/>
          </a:p>
          <a:p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HORNINY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080784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99592" y="1772816"/>
            <a:ext cx="7408333" cy="482453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žula</a:t>
            </a:r>
          </a:p>
          <a:p>
            <a:r>
              <a:rPr lang="cs-CZ" sz="4000" dirty="0" smtClean="0"/>
              <a:t>pískovec</a:t>
            </a:r>
          </a:p>
          <a:p>
            <a:r>
              <a:rPr lang="cs-CZ" sz="4000" dirty="0" smtClean="0"/>
              <a:t>vápenec</a:t>
            </a:r>
          </a:p>
          <a:p>
            <a:r>
              <a:rPr lang="cs-CZ" sz="4000" dirty="0" smtClean="0"/>
              <a:t>uhlí</a:t>
            </a:r>
          </a:p>
          <a:p>
            <a:endParaRPr lang="cs-CZ" sz="4000" dirty="0" smtClean="0"/>
          </a:p>
          <a:p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Příklady hornin	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088787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91769" y="1913682"/>
            <a:ext cx="8600711" cy="42093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83618" y="2132856"/>
            <a:ext cx="4508861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 je vyvřelá hornina</a:t>
            </a:r>
          </a:p>
          <a:p>
            <a:pPr marL="285750" indent="-285750">
              <a:buFontTx/>
              <a:buChar char="-"/>
            </a:pPr>
            <a:r>
              <a:rPr lang="cs-CZ" sz="3200" dirty="0"/>
              <a:t>t</a:t>
            </a:r>
            <a:r>
              <a:rPr lang="cs-CZ" sz="3200" dirty="0" smtClean="0"/>
              <a:t>voří jí křemen, živec, slída</a:t>
            </a:r>
          </a:p>
          <a:p>
            <a:pPr marL="285750" indent="-285750">
              <a:buFontTx/>
              <a:buChar char="-"/>
            </a:pPr>
            <a:r>
              <a:rPr lang="cs-CZ" sz="3200" dirty="0"/>
              <a:t>s</a:t>
            </a:r>
            <a:r>
              <a:rPr lang="cs-CZ" sz="3200" dirty="0" smtClean="0"/>
              <a:t>louží jako stavební kámen</a:t>
            </a:r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Žula	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177" y="1916832"/>
            <a:ext cx="4109442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2922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905134"/>
            <a:ext cx="3744416" cy="42093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1960" y="2132856"/>
            <a:ext cx="4824535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dirty="0"/>
              <a:t> </a:t>
            </a:r>
            <a:r>
              <a:rPr lang="cs-CZ" sz="3200" dirty="0" smtClean="0"/>
              <a:t>u nás běžná hornina</a:t>
            </a:r>
          </a:p>
          <a:p>
            <a:pPr marL="285750" indent="-285750">
              <a:buFontTx/>
              <a:buChar char="-"/>
            </a:pPr>
            <a:r>
              <a:rPr lang="cs-CZ" sz="3200" dirty="0"/>
              <a:t>v</a:t>
            </a:r>
            <a:r>
              <a:rPr lang="cs-CZ" sz="3200" dirty="0" smtClean="0"/>
              <a:t>znikal z písku usazeného v dávnověku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slouží jako stavební kámen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používá se v sochařství</a:t>
            </a:r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ískovec	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15298"/>
            <a:ext cx="3744416" cy="4199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8724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91769" y="1913682"/>
            <a:ext cx="8600711" cy="42093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83892" y="2140739"/>
            <a:ext cx="5080596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 hornina vzniklá z usazenin</a:t>
            </a:r>
          </a:p>
          <a:p>
            <a:pPr marL="285750" indent="-285750">
              <a:buFontTx/>
              <a:buChar char="-"/>
            </a:pPr>
            <a:r>
              <a:rPr lang="cs-CZ" sz="3200" dirty="0"/>
              <a:t>t</a:t>
            </a:r>
            <a:r>
              <a:rPr lang="cs-CZ" sz="3200" dirty="0" smtClean="0"/>
              <a:t>ěží se v lomech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slouží k výrobě vápna a cementu</a:t>
            </a:r>
          </a:p>
          <a:p>
            <a:pPr marL="285750" indent="-285750">
              <a:buFontTx/>
              <a:buChar char="-"/>
            </a:pPr>
            <a:r>
              <a:rPr lang="cs-CZ" sz="3200" dirty="0"/>
              <a:t>l</a:t>
            </a:r>
            <a:r>
              <a:rPr lang="cs-CZ" sz="3200" dirty="0" smtClean="0"/>
              <a:t>eští se do podoby mramoru</a:t>
            </a:r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Vápenec	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1916832"/>
            <a:ext cx="3456383" cy="41764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2385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09653" y="1937109"/>
            <a:ext cx="2284133" cy="42093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1916832"/>
            <a:ext cx="482453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hornina vzniklá ze zbytků            rostlin</a:t>
            </a:r>
          </a:p>
          <a:p>
            <a:r>
              <a:rPr lang="cs-CZ" sz="3200" dirty="0" smtClean="0"/>
              <a:t>- podle stáří se dělí na černé a hnědé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těží se v dolech a lomech</a:t>
            </a:r>
          </a:p>
          <a:p>
            <a:pPr marL="285750" indent="-285750">
              <a:buFontTx/>
              <a:buChar char="-"/>
            </a:pPr>
            <a:r>
              <a:rPr lang="cs-CZ" sz="3200" dirty="0"/>
              <a:t>p</a:t>
            </a:r>
            <a:r>
              <a:rPr lang="cs-CZ" sz="3200" dirty="0" smtClean="0"/>
              <a:t>oužívá se jako palivo</a:t>
            </a:r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Uhlí	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16832"/>
            <a:ext cx="3456384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9276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7662" y="3181315"/>
            <a:ext cx="8686800" cy="223487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 ZDROJE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95780" y="2254105"/>
            <a:ext cx="803666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- Žula. </a:t>
            </a:r>
            <a:r>
              <a:rPr lang="it-IT" b="1" dirty="0"/>
              <a:t>In: [online]. [cit. 2013-04-07]. Dostupné z</a:t>
            </a:r>
            <a:r>
              <a:rPr lang="it-IT" b="1" dirty="0" smtClean="0"/>
              <a:t>:</a:t>
            </a:r>
            <a:r>
              <a:rPr lang="cs-CZ" b="1" dirty="0" smtClean="0"/>
              <a:t> http</a:t>
            </a:r>
            <a:r>
              <a:rPr lang="cs-CZ" b="1" dirty="0"/>
              <a:t>://upload.wikimedia.org/wikipedia/commons/f/f0/Rapakivigranite_ss.jpg</a:t>
            </a:r>
          </a:p>
          <a:p>
            <a:endParaRPr lang="cs-CZ" b="1" dirty="0"/>
          </a:p>
          <a:p>
            <a:r>
              <a:rPr lang="cs-CZ" b="1" dirty="0"/>
              <a:t>-Pískovec. </a:t>
            </a:r>
            <a:r>
              <a:rPr lang="it-IT" b="1" dirty="0"/>
              <a:t>In: [online]. [cit. 2013-04-07]. Dostupné z</a:t>
            </a:r>
            <a:r>
              <a:rPr lang="it-IT" b="1" dirty="0" smtClean="0"/>
              <a:t>:</a:t>
            </a:r>
            <a:r>
              <a:rPr lang="cs-CZ" b="1" dirty="0" smtClean="0"/>
              <a:t> http</a:t>
            </a:r>
            <a:r>
              <a:rPr lang="cs-CZ" b="1" dirty="0"/>
              <a:t>://cs.wikipedia.org/wiki/Soubor:P%C3%ADskovcov%C3%BD_%C3%BAtvar.JPG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-Vápenec. </a:t>
            </a:r>
            <a:r>
              <a:rPr lang="it-IT" b="1" dirty="0"/>
              <a:t>In: [online]. [cit. 2013-04-07]. Dostupné z</a:t>
            </a:r>
            <a:r>
              <a:rPr lang="it-IT" b="1" dirty="0" smtClean="0"/>
              <a:t>:</a:t>
            </a:r>
            <a:r>
              <a:rPr lang="cs-CZ" b="1" dirty="0" smtClean="0"/>
              <a:t> http</a:t>
            </a:r>
            <a:r>
              <a:rPr lang="cs-CZ" b="1" dirty="0"/>
              <a:t>://upload.wikimedia.org/wikipedia/commons/b/bd/Dolomit_Rumunia.jpg</a:t>
            </a:r>
          </a:p>
          <a:p>
            <a:endParaRPr lang="cs-CZ" b="1" dirty="0"/>
          </a:p>
          <a:p>
            <a:endParaRPr lang="cs-CZ" b="1" dirty="0"/>
          </a:p>
          <a:p>
            <a:r>
              <a:rPr lang="cs-CZ" b="1" dirty="0" smtClean="0"/>
              <a:t>-Uhlí. </a:t>
            </a:r>
            <a:r>
              <a:rPr lang="it-IT" b="1" dirty="0"/>
              <a:t>In: [online]. [cit. 2013-04-07]. Dostupné z</a:t>
            </a:r>
            <a:r>
              <a:rPr lang="it-IT" b="1" dirty="0" smtClean="0"/>
              <a:t>:</a:t>
            </a:r>
            <a:r>
              <a:rPr lang="cs-CZ" b="1" dirty="0" smtClean="0"/>
              <a:t> http</a:t>
            </a:r>
            <a:r>
              <a:rPr lang="cs-CZ" b="1" dirty="0"/>
              <a:t>://cs.wikipedia.org/wiki/Soubor:Coal.jpg</a:t>
            </a:r>
          </a:p>
        </p:txBody>
      </p:sp>
    </p:spTree>
    <p:extLst>
      <p:ext uri="{BB962C8B-B14F-4D97-AF65-F5344CB8AC3E}">
        <p14:creationId xmlns:p14="http://schemas.microsoft.com/office/powerpoint/2010/main" val="2832925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710</TotalTime>
  <Words>256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Prezentace aplikace PowerPoint</vt:lpstr>
      <vt:lpstr>ANOTACE</vt:lpstr>
      <vt:lpstr>HORNINY</vt:lpstr>
      <vt:lpstr>Příklady hornin </vt:lpstr>
      <vt:lpstr>Žula </vt:lpstr>
      <vt:lpstr>Pískovec </vt:lpstr>
      <vt:lpstr>Vápenec </vt:lpstr>
      <vt:lpstr>Uhlí </vt:lpstr>
      <vt:lpstr>POUŽITÉ 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Jindra</dc:creator>
  <cp:lastModifiedBy>jitka</cp:lastModifiedBy>
  <cp:revision>72</cp:revision>
  <dcterms:created xsi:type="dcterms:W3CDTF">2012-10-22T13:57:03Z</dcterms:created>
  <dcterms:modified xsi:type="dcterms:W3CDTF">2013-05-18T10:56:58Z</dcterms:modified>
</cp:coreProperties>
</file>