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04" r:id="rId1"/>
  </p:sldMasterIdLst>
  <p:notesMasterIdLst>
    <p:notesMasterId r:id="rId10"/>
  </p:notesMasterIdLst>
  <p:sldIdLst>
    <p:sldId id="265" r:id="rId2"/>
    <p:sldId id="264" r:id="rId3"/>
    <p:sldId id="278" r:id="rId4"/>
    <p:sldId id="279" r:id="rId5"/>
    <p:sldId id="281" r:id="rId6"/>
    <p:sldId id="282" r:id="rId7"/>
    <p:sldId id="283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EA923052-C367-46CD-8A85-0D6860C72429}">
          <p14:sldIdLst>
            <p14:sldId id="265"/>
            <p14:sldId id="264"/>
            <p14:sldId id="278"/>
            <p14:sldId id="279"/>
            <p14:sldId id="281"/>
            <p14:sldId id="282"/>
            <p14:sldId id="283"/>
          </p14:sldIdLst>
        </p14:section>
        <p14:section name="Oddíl bez názvu" id="{B10FDB52-C3FF-4C6C-B04B-07CFEB260890}">
          <p14:sldIdLst>
            <p14:sldId id="266"/>
          </p14:sldIdLst>
        </p14:section>
        <p14:section name="Oddíl bez názvu" id="{28549366-B687-4680-B051-2A16DFD3557B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08" autoAdjust="0"/>
    <p:restoredTop sz="87535" autoAdjust="0"/>
  </p:normalViewPr>
  <p:slideViewPr>
    <p:cSldViewPr>
      <p:cViewPr>
        <p:scale>
          <a:sx n="60" d="100"/>
          <a:sy n="60" d="100"/>
        </p:scale>
        <p:origin x="-744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7ED2546-940C-4D1C-A1AE-62AE02AEA65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C71EF82-B613-4128-88A6-03C003346123}">
      <dgm:prSet phldrT="[Text]"/>
      <dgm:spPr/>
      <dgm:t>
        <a:bodyPr/>
        <a:lstStyle/>
        <a:p>
          <a:pPr algn="ctr"/>
          <a:r>
            <a:rPr lang="cs-CZ" dirty="0" smtClean="0">
              <a:solidFill>
                <a:schemeClr val="tx1">
                  <a:lumMod val="85000"/>
                  <a:lumOff val="15000"/>
                </a:schemeClr>
              </a:solidFill>
            </a:rPr>
            <a:t>Autorem materiálu a všech jeho částí, není-li uvedeno jinak,    je Mgr. Jindřiška Žaloudková</a:t>
          </a:r>
          <a:endParaRPr lang="cs-CZ" dirty="0">
            <a:solidFill>
              <a:schemeClr val="tx1">
                <a:lumMod val="85000"/>
                <a:lumOff val="15000"/>
              </a:schemeClr>
            </a:solidFill>
          </a:endParaRPr>
        </a:p>
      </dgm:t>
    </dgm:pt>
    <dgm:pt modelId="{A3A4F287-5DCF-43EF-9994-897EDA2CA055}" type="parTrans" cxnId="{3308E130-E0A0-4C39-A854-0991F5EBC945}">
      <dgm:prSet/>
      <dgm:spPr/>
      <dgm:t>
        <a:bodyPr/>
        <a:lstStyle/>
        <a:p>
          <a:endParaRPr lang="cs-CZ"/>
        </a:p>
      </dgm:t>
    </dgm:pt>
    <dgm:pt modelId="{C778BC61-AFA4-448D-9B19-FE2F8E33DE10}" type="sibTrans" cxnId="{3308E130-E0A0-4C39-A854-0991F5EBC945}">
      <dgm:prSet/>
      <dgm:spPr/>
      <dgm:t>
        <a:bodyPr/>
        <a:lstStyle/>
        <a:p>
          <a:endParaRPr lang="cs-CZ"/>
        </a:p>
      </dgm:t>
    </dgm:pt>
    <dgm:pt modelId="{BA50BEE5-05EB-4BB4-B7B7-BBD8D6EE29E1}">
      <dgm:prSet phldrT="[Text]"/>
      <dgm:spPr/>
      <dgm:t>
        <a:bodyPr/>
        <a:lstStyle/>
        <a:p>
          <a:pPr algn="ctr"/>
          <a:r>
            <a:rPr lang="cs-CZ" dirty="0" smtClean="0">
              <a:solidFill>
                <a:schemeClr val="tx1">
                  <a:lumMod val="85000"/>
                  <a:lumOff val="15000"/>
                </a:schemeClr>
              </a:solidFill>
            </a:rPr>
            <a:t>Prezentace seznamuje žáky čtvrtého a pátého ročníku        s rostlinami a jejich tříděním</a:t>
          </a:r>
          <a:endParaRPr lang="cs-CZ" dirty="0">
            <a:solidFill>
              <a:schemeClr val="tx1">
                <a:lumMod val="85000"/>
                <a:lumOff val="15000"/>
              </a:schemeClr>
            </a:solidFill>
          </a:endParaRPr>
        </a:p>
      </dgm:t>
    </dgm:pt>
    <dgm:pt modelId="{E139CD34-2A64-4E8C-8A4F-F5D1F4F1B656}" type="sibTrans" cxnId="{B9CB9690-BB77-469B-833D-C270EF72C484}">
      <dgm:prSet/>
      <dgm:spPr/>
      <dgm:t>
        <a:bodyPr/>
        <a:lstStyle/>
        <a:p>
          <a:endParaRPr lang="cs-CZ"/>
        </a:p>
      </dgm:t>
    </dgm:pt>
    <dgm:pt modelId="{DD8ABEFF-4A59-412C-A6DD-2B967D461304}" type="parTrans" cxnId="{B9CB9690-BB77-469B-833D-C270EF72C484}">
      <dgm:prSet/>
      <dgm:spPr/>
      <dgm:t>
        <a:bodyPr/>
        <a:lstStyle/>
        <a:p>
          <a:endParaRPr lang="cs-CZ"/>
        </a:p>
      </dgm:t>
    </dgm:pt>
    <dgm:pt modelId="{8C38896C-7787-4D43-8FD6-A65E98D9E892}" type="pres">
      <dgm:prSet presAssocID="{D7ED2546-940C-4D1C-A1AE-62AE02AEA655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86AC8BF-2016-46D1-9D8A-EA5D17863D22}" type="pres">
      <dgm:prSet presAssocID="{BA50BEE5-05EB-4BB4-B7B7-BBD8D6EE29E1}" presName="parentText" presStyleLbl="node1" presStyleIdx="0" presStyleCnt="2" custLinFactNeighborX="-793" custLinFactNeighborY="-9442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917F3C3-5E00-4C64-9C5A-BF9CB60DFCF1}" type="pres">
      <dgm:prSet presAssocID="{E139CD34-2A64-4E8C-8A4F-F5D1F4F1B656}" presName="spacer" presStyleCnt="0"/>
      <dgm:spPr/>
    </dgm:pt>
    <dgm:pt modelId="{09C6E0FD-0FFA-4307-944D-B6DCC970755E}" type="pres">
      <dgm:prSet presAssocID="{0C71EF82-B613-4128-88A6-03C003346123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308E130-E0A0-4C39-A854-0991F5EBC945}" srcId="{D7ED2546-940C-4D1C-A1AE-62AE02AEA655}" destId="{0C71EF82-B613-4128-88A6-03C003346123}" srcOrd="1" destOrd="0" parTransId="{A3A4F287-5DCF-43EF-9994-897EDA2CA055}" sibTransId="{C778BC61-AFA4-448D-9B19-FE2F8E33DE10}"/>
    <dgm:cxn modelId="{B6A23CF2-76D4-4C83-95CA-E6209E36F2E4}" type="presOf" srcId="{0C71EF82-B613-4128-88A6-03C003346123}" destId="{09C6E0FD-0FFA-4307-944D-B6DCC970755E}" srcOrd="0" destOrd="0" presId="urn:microsoft.com/office/officeart/2005/8/layout/vList2"/>
    <dgm:cxn modelId="{5BCB99B0-69F9-4FF9-A63B-15F4860BFC5C}" type="presOf" srcId="{BA50BEE5-05EB-4BB4-B7B7-BBD8D6EE29E1}" destId="{886AC8BF-2016-46D1-9D8A-EA5D17863D22}" srcOrd="0" destOrd="0" presId="urn:microsoft.com/office/officeart/2005/8/layout/vList2"/>
    <dgm:cxn modelId="{B9CB9690-BB77-469B-833D-C270EF72C484}" srcId="{D7ED2546-940C-4D1C-A1AE-62AE02AEA655}" destId="{BA50BEE5-05EB-4BB4-B7B7-BBD8D6EE29E1}" srcOrd="0" destOrd="0" parTransId="{DD8ABEFF-4A59-412C-A6DD-2B967D461304}" sibTransId="{E139CD34-2A64-4E8C-8A4F-F5D1F4F1B656}"/>
    <dgm:cxn modelId="{EBE7C790-ADE3-4AEF-9150-3FF1001F475B}" type="presOf" srcId="{D7ED2546-940C-4D1C-A1AE-62AE02AEA655}" destId="{8C38896C-7787-4D43-8FD6-A65E98D9E892}" srcOrd="0" destOrd="0" presId="urn:microsoft.com/office/officeart/2005/8/layout/vList2"/>
    <dgm:cxn modelId="{5D53337C-F5A9-4037-9C17-86260723D45C}" type="presParOf" srcId="{8C38896C-7787-4D43-8FD6-A65E98D9E892}" destId="{886AC8BF-2016-46D1-9D8A-EA5D17863D22}" srcOrd="0" destOrd="0" presId="urn:microsoft.com/office/officeart/2005/8/layout/vList2"/>
    <dgm:cxn modelId="{B765AC11-2C05-4394-8B01-111CD0F8AD93}" type="presParOf" srcId="{8C38896C-7787-4D43-8FD6-A65E98D9E892}" destId="{4917F3C3-5E00-4C64-9C5A-BF9CB60DFCF1}" srcOrd="1" destOrd="0" presId="urn:microsoft.com/office/officeart/2005/8/layout/vList2"/>
    <dgm:cxn modelId="{E89FB9B2-154C-4257-A020-ADF5DA6A7C4A}" type="presParOf" srcId="{8C38896C-7787-4D43-8FD6-A65E98D9E892}" destId="{09C6E0FD-0FFA-4307-944D-B6DCC970755E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66104FD-3D19-42E3-94A5-108277766EFF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CBA87FB-6294-4E5E-9AA2-1940DF7CA6AC}">
      <dgm:prSet phldrT="[Text]"/>
      <dgm:spPr/>
      <dgm:t>
        <a:bodyPr/>
        <a:lstStyle/>
        <a:p>
          <a:r>
            <a:rPr lang="cs-CZ" dirty="0" smtClean="0"/>
            <a:t>stonek</a:t>
          </a:r>
          <a:endParaRPr lang="cs-CZ" dirty="0"/>
        </a:p>
      </dgm:t>
    </dgm:pt>
    <dgm:pt modelId="{95D77AB4-1DF2-4E5B-BEFB-15A848B3D6E4}" type="parTrans" cxnId="{8F37DAAF-FE4A-4D54-8223-C2AB16342370}">
      <dgm:prSet/>
      <dgm:spPr/>
      <dgm:t>
        <a:bodyPr/>
        <a:lstStyle/>
        <a:p>
          <a:endParaRPr lang="cs-CZ"/>
        </a:p>
      </dgm:t>
    </dgm:pt>
    <dgm:pt modelId="{79C9721A-7E8D-47DC-8F52-EA021DA3B998}" type="sibTrans" cxnId="{8F37DAAF-FE4A-4D54-8223-C2AB16342370}">
      <dgm:prSet/>
      <dgm:spPr/>
      <dgm:t>
        <a:bodyPr/>
        <a:lstStyle/>
        <a:p>
          <a:endParaRPr lang="cs-CZ"/>
        </a:p>
      </dgm:t>
    </dgm:pt>
    <dgm:pt modelId="{315294A3-D413-477A-98AC-2E5ADB0B71B2}">
      <dgm:prSet phldrT="[Text]"/>
      <dgm:spPr/>
      <dgm:t>
        <a:bodyPr/>
        <a:lstStyle/>
        <a:p>
          <a:r>
            <a:rPr lang="cs-CZ" dirty="0" smtClean="0"/>
            <a:t>dřeviny</a:t>
          </a:r>
          <a:endParaRPr lang="cs-CZ" dirty="0"/>
        </a:p>
      </dgm:t>
    </dgm:pt>
    <dgm:pt modelId="{AE0EE341-78C7-4D3C-9174-76C0C7705758}" type="parTrans" cxnId="{896E73AC-187C-4E11-8A9F-3958C9129068}">
      <dgm:prSet/>
      <dgm:spPr/>
      <dgm:t>
        <a:bodyPr/>
        <a:lstStyle/>
        <a:p>
          <a:endParaRPr lang="cs-CZ"/>
        </a:p>
      </dgm:t>
    </dgm:pt>
    <dgm:pt modelId="{913AFD4F-55FC-4CF4-B92C-389029A90C0D}" type="sibTrans" cxnId="{896E73AC-187C-4E11-8A9F-3958C9129068}">
      <dgm:prSet/>
      <dgm:spPr/>
      <dgm:t>
        <a:bodyPr/>
        <a:lstStyle/>
        <a:p>
          <a:endParaRPr lang="cs-CZ"/>
        </a:p>
      </dgm:t>
    </dgm:pt>
    <dgm:pt modelId="{184AE6F6-B441-4C10-8EE1-DA33D7FB4F54}">
      <dgm:prSet phldrT="[Text]"/>
      <dgm:spPr/>
      <dgm:t>
        <a:bodyPr/>
        <a:lstStyle/>
        <a:p>
          <a:r>
            <a:rPr lang="cs-CZ" dirty="0" smtClean="0"/>
            <a:t>stromy	</a:t>
          </a:r>
          <a:endParaRPr lang="cs-CZ" dirty="0"/>
        </a:p>
      </dgm:t>
    </dgm:pt>
    <dgm:pt modelId="{91C5F507-8570-4FDE-847E-817FD5E58CD4}" type="parTrans" cxnId="{14A09C10-A433-4713-9EF1-4644761CD700}">
      <dgm:prSet/>
      <dgm:spPr/>
      <dgm:t>
        <a:bodyPr/>
        <a:lstStyle/>
        <a:p>
          <a:endParaRPr lang="cs-CZ"/>
        </a:p>
      </dgm:t>
    </dgm:pt>
    <dgm:pt modelId="{95D4B831-9ECA-4762-90D3-2E3858F57CD0}" type="sibTrans" cxnId="{14A09C10-A433-4713-9EF1-4644761CD700}">
      <dgm:prSet/>
      <dgm:spPr/>
      <dgm:t>
        <a:bodyPr/>
        <a:lstStyle/>
        <a:p>
          <a:endParaRPr lang="cs-CZ"/>
        </a:p>
      </dgm:t>
    </dgm:pt>
    <dgm:pt modelId="{4AF3FA0E-F137-4382-A90A-F0E0106E4B8B}">
      <dgm:prSet phldrT="[Text]"/>
      <dgm:spPr/>
      <dgm:t>
        <a:bodyPr/>
        <a:lstStyle/>
        <a:p>
          <a:r>
            <a:rPr lang="cs-CZ" dirty="0" smtClean="0"/>
            <a:t>keře</a:t>
          </a:r>
          <a:endParaRPr lang="cs-CZ" dirty="0"/>
        </a:p>
      </dgm:t>
    </dgm:pt>
    <dgm:pt modelId="{FA658F3B-540B-428C-A9B2-7F019502BC2F}" type="parTrans" cxnId="{3DF9EDC6-7EC6-4ED1-B810-56CBB0C06792}">
      <dgm:prSet/>
      <dgm:spPr/>
      <dgm:t>
        <a:bodyPr/>
        <a:lstStyle/>
        <a:p>
          <a:endParaRPr lang="cs-CZ"/>
        </a:p>
      </dgm:t>
    </dgm:pt>
    <dgm:pt modelId="{FE13B9AD-23E3-407D-8229-D613FC6C87A5}" type="sibTrans" cxnId="{3DF9EDC6-7EC6-4ED1-B810-56CBB0C06792}">
      <dgm:prSet/>
      <dgm:spPr/>
      <dgm:t>
        <a:bodyPr/>
        <a:lstStyle/>
        <a:p>
          <a:endParaRPr lang="cs-CZ"/>
        </a:p>
      </dgm:t>
    </dgm:pt>
    <dgm:pt modelId="{700A7E40-7AC3-4729-8EFB-3FB66212E9E4}">
      <dgm:prSet phldrT="[Text]"/>
      <dgm:spPr/>
      <dgm:t>
        <a:bodyPr/>
        <a:lstStyle/>
        <a:p>
          <a:r>
            <a:rPr lang="cs-CZ" dirty="0" smtClean="0"/>
            <a:t>byliny</a:t>
          </a:r>
          <a:endParaRPr lang="cs-CZ" dirty="0"/>
        </a:p>
      </dgm:t>
    </dgm:pt>
    <dgm:pt modelId="{60F5D68C-824B-4783-A743-E926B86082FE}" type="parTrans" cxnId="{EBC7FCD1-48AF-4A52-B4E5-AD99AC720B6D}">
      <dgm:prSet/>
      <dgm:spPr/>
      <dgm:t>
        <a:bodyPr/>
        <a:lstStyle/>
        <a:p>
          <a:endParaRPr lang="cs-CZ"/>
        </a:p>
      </dgm:t>
    </dgm:pt>
    <dgm:pt modelId="{A458109D-7FD9-427D-A487-AEBDD1489F37}" type="sibTrans" cxnId="{EBC7FCD1-48AF-4A52-B4E5-AD99AC720B6D}">
      <dgm:prSet/>
      <dgm:spPr/>
      <dgm:t>
        <a:bodyPr/>
        <a:lstStyle/>
        <a:p>
          <a:endParaRPr lang="cs-CZ"/>
        </a:p>
      </dgm:t>
    </dgm:pt>
    <dgm:pt modelId="{1D79B98B-5D1C-471A-B55C-79711B50819B}">
      <dgm:prSet phldrT="[Text]"/>
      <dgm:spPr/>
      <dgm:t>
        <a:bodyPr/>
        <a:lstStyle/>
        <a:p>
          <a:r>
            <a:rPr lang="cs-CZ" dirty="0" smtClean="0"/>
            <a:t>stéblo</a:t>
          </a:r>
          <a:endParaRPr lang="cs-CZ" dirty="0"/>
        </a:p>
      </dgm:t>
    </dgm:pt>
    <dgm:pt modelId="{9595D95B-1E8A-4759-9217-6652B667D168}" type="parTrans" cxnId="{FFA93667-975B-4226-A4A8-92DC382806B8}">
      <dgm:prSet/>
      <dgm:spPr/>
      <dgm:t>
        <a:bodyPr/>
        <a:lstStyle/>
        <a:p>
          <a:endParaRPr lang="cs-CZ"/>
        </a:p>
      </dgm:t>
    </dgm:pt>
    <dgm:pt modelId="{75147666-C693-48BE-BBC2-01FE5442BDCB}" type="sibTrans" cxnId="{FFA93667-975B-4226-A4A8-92DC382806B8}">
      <dgm:prSet/>
      <dgm:spPr/>
      <dgm:t>
        <a:bodyPr/>
        <a:lstStyle/>
        <a:p>
          <a:endParaRPr lang="cs-CZ"/>
        </a:p>
      </dgm:t>
    </dgm:pt>
    <dgm:pt modelId="{84846B98-CBC4-4BF4-A94E-722177FCEE8E}">
      <dgm:prSet phldrT="[Text]"/>
      <dgm:spPr/>
      <dgm:t>
        <a:bodyPr/>
        <a:lstStyle/>
        <a:p>
          <a:r>
            <a:rPr lang="cs-CZ" dirty="0" smtClean="0"/>
            <a:t>lodyha</a:t>
          </a:r>
          <a:endParaRPr lang="cs-CZ" dirty="0"/>
        </a:p>
      </dgm:t>
    </dgm:pt>
    <dgm:pt modelId="{46ED1A6A-7538-4429-8F32-B242A592B889}" type="parTrans" cxnId="{7F35EDB4-79A0-4FE0-99BE-FFDA5DA12F93}">
      <dgm:prSet/>
      <dgm:spPr/>
      <dgm:t>
        <a:bodyPr/>
        <a:lstStyle/>
        <a:p>
          <a:endParaRPr lang="cs-CZ"/>
        </a:p>
      </dgm:t>
    </dgm:pt>
    <dgm:pt modelId="{975D7249-C604-4780-AE50-597237406BE7}" type="sibTrans" cxnId="{7F35EDB4-79A0-4FE0-99BE-FFDA5DA12F93}">
      <dgm:prSet/>
      <dgm:spPr/>
      <dgm:t>
        <a:bodyPr/>
        <a:lstStyle/>
        <a:p>
          <a:endParaRPr lang="cs-CZ"/>
        </a:p>
      </dgm:t>
    </dgm:pt>
    <dgm:pt modelId="{E155DD35-511F-438A-833B-0B5006CE7B40}">
      <dgm:prSet phldrT="[Text]"/>
      <dgm:spPr/>
      <dgm:t>
        <a:bodyPr/>
        <a:lstStyle/>
        <a:p>
          <a:r>
            <a:rPr lang="cs-CZ" dirty="0" smtClean="0"/>
            <a:t>stvol</a:t>
          </a:r>
          <a:endParaRPr lang="cs-CZ" dirty="0"/>
        </a:p>
      </dgm:t>
    </dgm:pt>
    <dgm:pt modelId="{E76BD57D-C4E1-45A5-9C4D-66DA93F8B690}" type="parTrans" cxnId="{52FBE6CE-17CE-40FA-B605-75BD700F3D1A}">
      <dgm:prSet/>
      <dgm:spPr/>
      <dgm:t>
        <a:bodyPr/>
        <a:lstStyle/>
        <a:p>
          <a:endParaRPr lang="cs-CZ"/>
        </a:p>
      </dgm:t>
    </dgm:pt>
    <dgm:pt modelId="{AA807AC9-E390-4A7B-B822-B55C4DA6F4E4}" type="sibTrans" cxnId="{52FBE6CE-17CE-40FA-B605-75BD700F3D1A}">
      <dgm:prSet/>
      <dgm:spPr/>
      <dgm:t>
        <a:bodyPr/>
        <a:lstStyle/>
        <a:p>
          <a:endParaRPr lang="cs-CZ"/>
        </a:p>
      </dgm:t>
    </dgm:pt>
    <dgm:pt modelId="{9CB1F631-0C7D-43FC-AA60-FB1D59E46C66}" type="pres">
      <dgm:prSet presAssocID="{066104FD-3D19-42E3-94A5-108277766EF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CBD41788-7370-4268-ABD7-D590F0F895E0}" type="pres">
      <dgm:prSet presAssocID="{5CBA87FB-6294-4E5E-9AA2-1940DF7CA6AC}" presName="hierRoot1" presStyleCnt="0"/>
      <dgm:spPr/>
    </dgm:pt>
    <dgm:pt modelId="{246BF2D3-C977-43ED-95DE-D847C6DA3C29}" type="pres">
      <dgm:prSet presAssocID="{5CBA87FB-6294-4E5E-9AA2-1940DF7CA6AC}" presName="composite" presStyleCnt="0"/>
      <dgm:spPr/>
    </dgm:pt>
    <dgm:pt modelId="{6E9AB82F-C55B-486C-A151-CEFD22661A5B}" type="pres">
      <dgm:prSet presAssocID="{5CBA87FB-6294-4E5E-9AA2-1940DF7CA6AC}" presName="background" presStyleLbl="node0" presStyleIdx="0" presStyleCnt="1"/>
      <dgm:spPr/>
    </dgm:pt>
    <dgm:pt modelId="{92E42ECB-9E9A-4999-9D1C-1DFB88BB6046}" type="pres">
      <dgm:prSet presAssocID="{5CBA87FB-6294-4E5E-9AA2-1940DF7CA6AC}" presName="text" presStyleLbl="fgAcc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8F1FCA5-A488-4611-A570-7FC73FCC4E5E}" type="pres">
      <dgm:prSet presAssocID="{5CBA87FB-6294-4E5E-9AA2-1940DF7CA6AC}" presName="hierChild2" presStyleCnt="0"/>
      <dgm:spPr/>
    </dgm:pt>
    <dgm:pt modelId="{55E304D6-0DD7-4988-858E-EA52882B133A}" type="pres">
      <dgm:prSet presAssocID="{AE0EE341-78C7-4D3C-9174-76C0C7705758}" presName="Name10" presStyleLbl="parChTrans1D2" presStyleIdx="0" presStyleCnt="2"/>
      <dgm:spPr/>
      <dgm:t>
        <a:bodyPr/>
        <a:lstStyle/>
        <a:p>
          <a:endParaRPr lang="cs-CZ"/>
        </a:p>
      </dgm:t>
    </dgm:pt>
    <dgm:pt modelId="{8E91AB34-B8B7-4338-85B8-F529DEC12149}" type="pres">
      <dgm:prSet presAssocID="{315294A3-D413-477A-98AC-2E5ADB0B71B2}" presName="hierRoot2" presStyleCnt="0"/>
      <dgm:spPr/>
    </dgm:pt>
    <dgm:pt modelId="{E6B2EF28-A4B9-4B7B-B99F-1099F8FBC5E6}" type="pres">
      <dgm:prSet presAssocID="{315294A3-D413-477A-98AC-2E5ADB0B71B2}" presName="composite2" presStyleCnt="0"/>
      <dgm:spPr/>
    </dgm:pt>
    <dgm:pt modelId="{9E0133D0-9F13-40D7-9B6F-ECFA87861B5E}" type="pres">
      <dgm:prSet presAssocID="{315294A3-D413-477A-98AC-2E5ADB0B71B2}" presName="background2" presStyleLbl="node2" presStyleIdx="0" presStyleCnt="2"/>
      <dgm:spPr/>
    </dgm:pt>
    <dgm:pt modelId="{6262E5C0-FFD7-49C2-B830-9C6B978C09D0}" type="pres">
      <dgm:prSet presAssocID="{315294A3-D413-477A-98AC-2E5ADB0B71B2}" presName="text2" presStyleLbl="fgAcc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E9C20E5-0312-40F6-BCBC-54157F68D5B2}" type="pres">
      <dgm:prSet presAssocID="{315294A3-D413-477A-98AC-2E5ADB0B71B2}" presName="hierChild3" presStyleCnt="0"/>
      <dgm:spPr/>
    </dgm:pt>
    <dgm:pt modelId="{0F6AB0A7-123B-468B-8AAA-35C29BA0F439}" type="pres">
      <dgm:prSet presAssocID="{91C5F507-8570-4FDE-847E-817FD5E58CD4}" presName="Name17" presStyleLbl="parChTrans1D3" presStyleIdx="0" presStyleCnt="5"/>
      <dgm:spPr/>
      <dgm:t>
        <a:bodyPr/>
        <a:lstStyle/>
        <a:p>
          <a:endParaRPr lang="cs-CZ"/>
        </a:p>
      </dgm:t>
    </dgm:pt>
    <dgm:pt modelId="{49EA16CD-C03D-49E4-8E68-E0F4A572FD73}" type="pres">
      <dgm:prSet presAssocID="{184AE6F6-B441-4C10-8EE1-DA33D7FB4F54}" presName="hierRoot3" presStyleCnt="0"/>
      <dgm:spPr/>
    </dgm:pt>
    <dgm:pt modelId="{DF5578DF-2768-4CB1-AA27-C9AE97926B97}" type="pres">
      <dgm:prSet presAssocID="{184AE6F6-B441-4C10-8EE1-DA33D7FB4F54}" presName="composite3" presStyleCnt="0"/>
      <dgm:spPr/>
    </dgm:pt>
    <dgm:pt modelId="{6C1D5DB3-E09E-4019-A3EB-757CB551043A}" type="pres">
      <dgm:prSet presAssocID="{184AE6F6-B441-4C10-8EE1-DA33D7FB4F54}" presName="background3" presStyleLbl="node3" presStyleIdx="0" presStyleCnt="5"/>
      <dgm:spPr/>
    </dgm:pt>
    <dgm:pt modelId="{5452D48E-337A-41AA-83F7-326DCC67CB5D}" type="pres">
      <dgm:prSet presAssocID="{184AE6F6-B441-4C10-8EE1-DA33D7FB4F54}" presName="text3" presStyleLbl="fgAcc3" presStyleIdx="0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61F6734-C38C-486A-A1FA-8E8778CAB7E4}" type="pres">
      <dgm:prSet presAssocID="{184AE6F6-B441-4C10-8EE1-DA33D7FB4F54}" presName="hierChild4" presStyleCnt="0"/>
      <dgm:spPr/>
    </dgm:pt>
    <dgm:pt modelId="{2E317A4F-B2B0-4A93-9652-853E216A9E6D}" type="pres">
      <dgm:prSet presAssocID="{FA658F3B-540B-428C-A9B2-7F019502BC2F}" presName="Name17" presStyleLbl="parChTrans1D3" presStyleIdx="1" presStyleCnt="5"/>
      <dgm:spPr/>
      <dgm:t>
        <a:bodyPr/>
        <a:lstStyle/>
        <a:p>
          <a:endParaRPr lang="cs-CZ"/>
        </a:p>
      </dgm:t>
    </dgm:pt>
    <dgm:pt modelId="{7F3A440F-6F69-4C07-8677-A4EA3B8F5E48}" type="pres">
      <dgm:prSet presAssocID="{4AF3FA0E-F137-4382-A90A-F0E0106E4B8B}" presName="hierRoot3" presStyleCnt="0"/>
      <dgm:spPr/>
    </dgm:pt>
    <dgm:pt modelId="{3FA8A65A-7948-4ED6-AA2F-EFB08EA9699D}" type="pres">
      <dgm:prSet presAssocID="{4AF3FA0E-F137-4382-A90A-F0E0106E4B8B}" presName="composite3" presStyleCnt="0"/>
      <dgm:spPr/>
    </dgm:pt>
    <dgm:pt modelId="{6770B401-B121-4DE5-929B-F98E8BB462AF}" type="pres">
      <dgm:prSet presAssocID="{4AF3FA0E-F137-4382-A90A-F0E0106E4B8B}" presName="background3" presStyleLbl="node3" presStyleIdx="1" presStyleCnt="5"/>
      <dgm:spPr/>
    </dgm:pt>
    <dgm:pt modelId="{DAB9A4E8-A320-4579-83EA-E8FBA27AF418}" type="pres">
      <dgm:prSet presAssocID="{4AF3FA0E-F137-4382-A90A-F0E0106E4B8B}" presName="text3" presStyleLbl="fgAcc3" presStyleIdx="1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34D8E5D-556F-4088-A87E-6F971A04771C}" type="pres">
      <dgm:prSet presAssocID="{4AF3FA0E-F137-4382-A90A-F0E0106E4B8B}" presName="hierChild4" presStyleCnt="0"/>
      <dgm:spPr/>
    </dgm:pt>
    <dgm:pt modelId="{02EE6326-C951-4F35-921C-56CA03B97EAB}" type="pres">
      <dgm:prSet presAssocID="{60F5D68C-824B-4783-A743-E926B86082FE}" presName="Name10" presStyleLbl="parChTrans1D2" presStyleIdx="1" presStyleCnt="2"/>
      <dgm:spPr/>
      <dgm:t>
        <a:bodyPr/>
        <a:lstStyle/>
        <a:p>
          <a:endParaRPr lang="cs-CZ"/>
        </a:p>
      </dgm:t>
    </dgm:pt>
    <dgm:pt modelId="{388BDE88-B0DC-4DEB-BD95-98B0B079D44F}" type="pres">
      <dgm:prSet presAssocID="{700A7E40-7AC3-4729-8EFB-3FB66212E9E4}" presName="hierRoot2" presStyleCnt="0"/>
      <dgm:spPr/>
    </dgm:pt>
    <dgm:pt modelId="{3057CCFE-A54A-473D-8420-E4E5302A31E3}" type="pres">
      <dgm:prSet presAssocID="{700A7E40-7AC3-4729-8EFB-3FB66212E9E4}" presName="composite2" presStyleCnt="0"/>
      <dgm:spPr/>
    </dgm:pt>
    <dgm:pt modelId="{6F59A123-03D2-4B99-8AFC-6909DAFA29EB}" type="pres">
      <dgm:prSet presAssocID="{700A7E40-7AC3-4729-8EFB-3FB66212E9E4}" presName="background2" presStyleLbl="node2" presStyleIdx="1" presStyleCnt="2"/>
      <dgm:spPr/>
    </dgm:pt>
    <dgm:pt modelId="{5AE655EA-1E16-4095-AFF3-8D9C2B53EFDB}" type="pres">
      <dgm:prSet presAssocID="{700A7E40-7AC3-4729-8EFB-3FB66212E9E4}" presName="text2" presStyleLbl="fgAcc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B6565F7-03EB-4280-ABA2-46FD9F106B32}" type="pres">
      <dgm:prSet presAssocID="{700A7E40-7AC3-4729-8EFB-3FB66212E9E4}" presName="hierChild3" presStyleCnt="0"/>
      <dgm:spPr/>
    </dgm:pt>
    <dgm:pt modelId="{D6220150-73B1-4D53-8B76-0DB556C662E0}" type="pres">
      <dgm:prSet presAssocID="{9595D95B-1E8A-4759-9217-6652B667D168}" presName="Name17" presStyleLbl="parChTrans1D3" presStyleIdx="2" presStyleCnt="5"/>
      <dgm:spPr/>
      <dgm:t>
        <a:bodyPr/>
        <a:lstStyle/>
        <a:p>
          <a:endParaRPr lang="cs-CZ"/>
        </a:p>
      </dgm:t>
    </dgm:pt>
    <dgm:pt modelId="{7EC67A40-1C2E-4E89-BC9A-9E85FBEE1F6A}" type="pres">
      <dgm:prSet presAssocID="{1D79B98B-5D1C-471A-B55C-79711B50819B}" presName="hierRoot3" presStyleCnt="0"/>
      <dgm:spPr/>
    </dgm:pt>
    <dgm:pt modelId="{824CDB0C-8036-4010-8FE2-E6DBE9B29FD4}" type="pres">
      <dgm:prSet presAssocID="{1D79B98B-5D1C-471A-B55C-79711B50819B}" presName="composite3" presStyleCnt="0"/>
      <dgm:spPr/>
    </dgm:pt>
    <dgm:pt modelId="{314E4B2B-2D20-438E-B12E-4AC67AFD82BA}" type="pres">
      <dgm:prSet presAssocID="{1D79B98B-5D1C-471A-B55C-79711B50819B}" presName="background3" presStyleLbl="node3" presStyleIdx="2" presStyleCnt="5"/>
      <dgm:spPr/>
    </dgm:pt>
    <dgm:pt modelId="{7976D5D1-B155-4CC0-B0C2-221D392477BD}" type="pres">
      <dgm:prSet presAssocID="{1D79B98B-5D1C-471A-B55C-79711B50819B}" presName="text3" presStyleLbl="fgAcc3" presStyleIdx="2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FAE168A-1EDC-4822-A8E6-ABCE13DD8742}" type="pres">
      <dgm:prSet presAssocID="{1D79B98B-5D1C-471A-B55C-79711B50819B}" presName="hierChild4" presStyleCnt="0"/>
      <dgm:spPr/>
    </dgm:pt>
    <dgm:pt modelId="{DB524FF9-E086-4049-90AD-1EA5F7FF55FB}" type="pres">
      <dgm:prSet presAssocID="{46ED1A6A-7538-4429-8F32-B242A592B889}" presName="Name17" presStyleLbl="parChTrans1D3" presStyleIdx="3" presStyleCnt="5"/>
      <dgm:spPr/>
      <dgm:t>
        <a:bodyPr/>
        <a:lstStyle/>
        <a:p>
          <a:endParaRPr lang="cs-CZ"/>
        </a:p>
      </dgm:t>
    </dgm:pt>
    <dgm:pt modelId="{8FEC113C-A7DB-426E-AEEE-B6C93EA9F906}" type="pres">
      <dgm:prSet presAssocID="{84846B98-CBC4-4BF4-A94E-722177FCEE8E}" presName="hierRoot3" presStyleCnt="0"/>
      <dgm:spPr/>
    </dgm:pt>
    <dgm:pt modelId="{4A76B3F5-2741-4FE5-B1C5-08AFC95A7D99}" type="pres">
      <dgm:prSet presAssocID="{84846B98-CBC4-4BF4-A94E-722177FCEE8E}" presName="composite3" presStyleCnt="0"/>
      <dgm:spPr/>
    </dgm:pt>
    <dgm:pt modelId="{E01C8DD4-C0A5-4C05-AC5D-E8458C4EADC9}" type="pres">
      <dgm:prSet presAssocID="{84846B98-CBC4-4BF4-A94E-722177FCEE8E}" presName="background3" presStyleLbl="node3" presStyleIdx="3" presStyleCnt="5"/>
      <dgm:spPr/>
    </dgm:pt>
    <dgm:pt modelId="{0B2753E4-D53B-44CC-94EB-0E1CA2593E80}" type="pres">
      <dgm:prSet presAssocID="{84846B98-CBC4-4BF4-A94E-722177FCEE8E}" presName="text3" presStyleLbl="fgAcc3" presStyleIdx="3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FA49F56-291A-442D-9F8A-B10F5455C341}" type="pres">
      <dgm:prSet presAssocID="{84846B98-CBC4-4BF4-A94E-722177FCEE8E}" presName="hierChild4" presStyleCnt="0"/>
      <dgm:spPr/>
    </dgm:pt>
    <dgm:pt modelId="{2917B6AE-884B-4FF2-936D-DD91AA9D1B57}" type="pres">
      <dgm:prSet presAssocID="{E76BD57D-C4E1-45A5-9C4D-66DA93F8B690}" presName="Name17" presStyleLbl="parChTrans1D3" presStyleIdx="4" presStyleCnt="5"/>
      <dgm:spPr/>
      <dgm:t>
        <a:bodyPr/>
        <a:lstStyle/>
        <a:p>
          <a:endParaRPr lang="cs-CZ"/>
        </a:p>
      </dgm:t>
    </dgm:pt>
    <dgm:pt modelId="{20EBEF6E-711D-4539-8B32-812EFB3893A7}" type="pres">
      <dgm:prSet presAssocID="{E155DD35-511F-438A-833B-0B5006CE7B40}" presName="hierRoot3" presStyleCnt="0"/>
      <dgm:spPr/>
    </dgm:pt>
    <dgm:pt modelId="{0B0B8A10-8FA7-4449-8B4D-53F587044890}" type="pres">
      <dgm:prSet presAssocID="{E155DD35-511F-438A-833B-0B5006CE7B40}" presName="composite3" presStyleCnt="0"/>
      <dgm:spPr/>
    </dgm:pt>
    <dgm:pt modelId="{D54CCC70-5C69-4318-B0F0-4C89EA14A713}" type="pres">
      <dgm:prSet presAssocID="{E155DD35-511F-438A-833B-0B5006CE7B40}" presName="background3" presStyleLbl="node3" presStyleIdx="4" presStyleCnt="5"/>
      <dgm:spPr/>
    </dgm:pt>
    <dgm:pt modelId="{E125F673-FC2B-401B-8E9B-6129F6429C64}" type="pres">
      <dgm:prSet presAssocID="{E155DD35-511F-438A-833B-0B5006CE7B40}" presName="text3" presStyleLbl="fgAcc3" presStyleIdx="4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1ACE457-01C8-4B9F-98E4-6D44545FAF39}" type="pres">
      <dgm:prSet presAssocID="{E155DD35-511F-438A-833B-0B5006CE7B40}" presName="hierChild4" presStyleCnt="0"/>
      <dgm:spPr/>
    </dgm:pt>
  </dgm:ptLst>
  <dgm:cxnLst>
    <dgm:cxn modelId="{31CCA854-107E-47B1-8786-2C90207BDBFC}" type="presOf" srcId="{1D79B98B-5D1C-471A-B55C-79711B50819B}" destId="{7976D5D1-B155-4CC0-B0C2-221D392477BD}" srcOrd="0" destOrd="0" presId="urn:microsoft.com/office/officeart/2005/8/layout/hierarchy1"/>
    <dgm:cxn modelId="{D2F49FB8-6C65-4788-9BAA-041BCB8F42EE}" type="presOf" srcId="{46ED1A6A-7538-4429-8F32-B242A592B889}" destId="{DB524FF9-E086-4049-90AD-1EA5F7FF55FB}" srcOrd="0" destOrd="0" presId="urn:microsoft.com/office/officeart/2005/8/layout/hierarchy1"/>
    <dgm:cxn modelId="{DB57F1E5-F038-4A18-9B5D-EBA13C02C538}" type="presOf" srcId="{84846B98-CBC4-4BF4-A94E-722177FCEE8E}" destId="{0B2753E4-D53B-44CC-94EB-0E1CA2593E80}" srcOrd="0" destOrd="0" presId="urn:microsoft.com/office/officeart/2005/8/layout/hierarchy1"/>
    <dgm:cxn modelId="{FFA93667-975B-4226-A4A8-92DC382806B8}" srcId="{700A7E40-7AC3-4729-8EFB-3FB66212E9E4}" destId="{1D79B98B-5D1C-471A-B55C-79711B50819B}" srcOrd="0" destOrd="0" parTransId="{9595D95B-1E8A-4759-9217-6652B667D168}" sibTransId="{75147666-C693-48BE-BBC2-01FE5442BDCB}"/>
    <dgm:cxn modelId="{EBC7FCD1-48AF-4A52-B4E5-AD99AC720B6D}" srcId="{5CBA87FB-6294-4E5E-9AA2-1940DF7CA6AC}" destId="{700A7E40-7AC3-4729-8EFB-3FB66212E9E4}" srcOrd="1" destOrd="0" parTransId="{60F5D68C-824B-4783-A743-E926B86082FE}" sibTransId="{A458109D-7FD9-427D-A487-AEBDD1489F37}"/>
    <dgm:cxn modelId="{7AB0F1CE-6B61-45E2-99B0-B80A5F2153F1}" type="presOf" srcId="{4AF3FA0E-F137-4382-A90A-F0E0106E4B8B}" destId="{DAB9A4E8-A320-4579-83EA-E8FBA27AF418}" srcOrd="0" destOrd="0" presId="urn:microsoft.com/office/officeart/2005/8/layout/hierarchy1"/>
    <dgm:cxn modelId="{14A09C10-A433-4713-9EF1-4644761CD700}" srcId="{315294A3-D413-477A-98AC-2E5ADB0B71B2}" destId="{184AE6F6-B441-4C10-8EE1-DA33D7FB4F54}" srcOrd="0" destOrd="0" parTransId="{91C5F507-8570-4FDE-847E-817FD5E58CD4}" sibTransId="{95D4B831-9ECA-4762-90D3-2E3858F57CD0}"/>
    <dgm:cxn modelId="{1F1BFA29-BA55-4FBB-AB20-F061D3199650}" type="presOf" srcId="{91C5F507-8570-4FDE-847E-817FD5E58CD4}" destId="{0F6AB0A7-123B-468B-8AAA-35C29BA0F439}" srcOrd="0" destOrd="0" presId="urn:microsoft.com/office/officeart/2005/8/layout/hierarchy1"/>
    <dgm:cxn modelId="{94680CF4-437E-442D-8C91-301E11F9CA68}" type="presOf" srcId="{5CBA87FB-6294-4E5E-9AA2-1940DF7CA6AC}" destId="{92E42ECB-9E9A-4999-9D1C-1DFB88BB6046}" srcOrd="0" destOrd="0" presId="urn:microsoft.com/office/officeart/2005/8/layout/hierarchy1"/>
    <dgm:cxn modelId="{BA49C93C-3925-4095-B6CC-3C21D9AD1349}" type="presOf" srcId="{066104FD-3D19-42E3-94A5-108277766EFF}" destId="{9CB1F631-0C7D-43FC-AA60-FB1D59E46C66}" srcOrd="0" destOrd="0" presId="urn:microsoft.com/office/officeart/2005/8/layout/hierarchy1"/>
    <dgm:cxn modelId="{E2E977A5-8300-4DF2-9282-DA080FDEA723}" type="presOf" srcId="{E155DD35-511F-438A-833B-0B5006CE7B40}" destId="{E125F673-FC2B-401B-8E9B-6129F6429C64}" srcOrd="0" destOrd="0" presId="urn:microsoft.com/office/officeart/2005/8/layout/hierarchy1"/>
    <dgm:cxn modelId="{71C9D332-31CA-4112-BE6B-E79707841E50}" type="presOf" srcId="{700A7E40-7AC3-4729-8EFB-3FB66212E9E4}" destId="{5AE655EA-1E16-4095-AFF3-8D9C2B53EFDB}" srcOrd="0" destOrd="0" presId="urn:microsoft.com/office/officeart/2005/8/layout/hierarchy1"/>
    <dgm:cxn modelId="{7355DA8B-AA4C-4955-A88F-59ECD16A551B}" type="presOf" srcId="{AE0EE341-78C7-4D3C-9174-76C0C7705758}" destId="{55E304D6-0DD7-4988-858E-EA52882B133A}" srcOrd="0" destOrd="0" presId="urn:microsoft.com/office/officeart/2005/8/layout/hierarchy1"/>
    <dgm:cxn modelId="{896E73AC-187C-4E11-8A9F-3958C9129068}" srcId="{5CBA87FB-6294-4E5E-9AA2-1940DF7CA6AC}" destId="{315294A3-D413-477A-98AC-2E5ADB0B71B2}" srcOrd="0" destOrd="0" parTransId="{AE0EE341-78C7-4D3C-9174-76C0C7705758}" sibTransId="{913AFD4F-55FC-4CF4-B92C-389029A90C0D}"/>
    <dgm:cxn modelId="{EA128457-84DC-4B96-BF25-667F2ADDC736}" type="presOf" srcId="{184AE6F6-B441-4C10-8EE1-DA33D7FB4F54}" destId="{5452D48E-337A-41AA-83F7-326DCC67CB5D}" srcOrd="0" destOrd="0" presId="urn:microsoft.com/office/officeart/2005/8/layout/hierarchy1"/>
    <dgm:cxn modelId="{91E57413-D743-4E88-B7F3-8C3B6D37D916}" type="presOf" srcId="{315294A3-D413-477A-98AC-2E5ADB0B71B2}" destId="{6262E5C0-FFD7-49C2-B830-9C6B978C09D0}" srcOrd="0" destOrd="0" presId="urn:microsoft.com/office/officeart/2005/8/layout/hierarchy1"/>
    <dgm:cxn modelId="{7F35EDB4-79A0-4FE0-99BE-FFDA5DA12F93}" srcId="{700A7E40-7AC3-4729-8EFB-3FB66212E9E4}" destId="{84846B98-CBC4-4BF4-A94E-722177FCEE8E}" srcOrd="1" destOrd="0" parTransId="{46ED1A6A-7538-4429-8F32-B242A592B889}" sibTransId="{975D7249-C604-4780-AE50-597237406BE7}"/>
    <dgm:cxn modelId="{397DAAC0-1F96-4CCA-8967-8BD748B3FC9B}" type="presOf" srcId="{9595D95B-1E8A-4759-9217-6652B667D168}" destId="{D6220150-73B1-4D53-8B76-0DB556C662E0}" srcOrd="0" destOrd="0" presId="urn:microsoft.com/office/officeart/2005/8/layout/hierarchy1"/>
    <dgm:cxn modelId="{8F37DAAF-FE4A-4D54-8223-C2AB16342370}" srcId="{066104FD-3D19-42E3-94A5-108277766EFF}" destId="{5CBA87FB-6294-4E5E-9AA2-1940DF7CA6AC}" srcOrd="0" destOrd="0" parTransId="{95D77AB4-1DF2-4E5B-BEFB-15A848B3D6E4}" sibTransId="{79C9721A-7E8D-47DC-8F52-EA021DA3B998}"/>
    <dgm:cxn modelId="{2B7C02D9-55E8-4167-A579-76C6CCA2417F}" type="presOf" srcId="{E76BD57D-C4E1-45A5-9C4D-66DA93F8B690}" destId="{2917B6AE-884B-4FF2-936D-DD91AA9D1B57}" srcOrd="0" destOrd="0" presId="urn:microsoft.com/office/officeart/2005/8/layout/hierarchy1"/>
    <dgm:cxn modelId="{52FBE6CE-17CE-40FA-B605-75BD700F3D1A}" srcId="{700A7E40-7AC3-4729-8EFB-3FB66212E9E4}" destId="{E155DD35-511F-438A-833B-0B5006CE7B40}" srcOrd="2" destOrd="0" parTransId="{E76BD57D-C4E1-45A5-9C4D-66DA93F8B690}" sibTransId="{AA807AC9-E390-4A7B-B822-B55C4DA6F4E4}"/>
    <dgm:cxn modelId="{1A5DEAE9-6FAB-4D95-9701-C82BF61A42C5}" type="presOf" srcId="{60F5D68C-824B-4783-A743-E926B86082FE}" destId="{02EE6326-C951-4F35-921C-56CA03B97EAB}" srcOrd="0" destOrd="0" presId="urn:microsoft.com/office/officeart/2005/8/layout/hierarchy1"/>
    <dgm:cxn modelId="{3DF9EDC6-7EC6-4ED1-B810-56CBB0C06792}" srcId="{315294A3-D413-477A-98AC-2E5ADB0B71B2}" destId="{4AF3FA0E-F137-4382-A90A-F0E0106E4B8B}" srcOrd="1" destOrd="0" parTransId="{FA658F3B-540B-428C-A9B2-7F019502BC2F}" sibTransId="{FE13B9AD-23E3-407D-8229-D613FC6C87A5}"/>
    <dgm:cxn modelId="{A4201339-E7E0-49F2-BC7E-E534E362A436}" type="presOf" srcId="{FA658F3B-540B-428C-A9B2-7F019502BC2F}" destId="{2E317A4F-B2B0-4A93-9652-853E216A9E6D}" srcOrd="0" destOrd="0" presId="urn:microsoft.com/office/officeart/2005/8/layout/hierarchy1"/>
    <dgm:cxn modelId="{7E708AF9-E2CE-4B1A-9904-3F8D6A815600}" type="presParOf" srcId="{9CB1F631-0C7D-43FC-AA60-FB1D59E46C66}" destId="{CBD41788-7370-4268-ABD7-D590F0F895E0}" srcOrd="0" destOrd="0" presId="urn:microsoft.com/office/officeart/2005/8/layout/hierarchy1"/>
    <dgm:cxn modelId="{0F5B3579-676F-4D93-A158-4C55E5D02495}" type="presParOf" srcId="{CBD41788-7370-4268-ABD7-D590F0F895E0}" destId="{246BF2D3-C977-43ED-95DE-D847C6DA3C29}" srcOrd="0" destOrd="0" presId="urn:microsoft.com/office/officeart/2005/8/layout/hierarchy1"/>
    <dgm:cxn modelId="{B2CA1A2F-F725-4678-B6C4-10A5A39F841A}" type="presParOf" srcId="{246BF2D3-C977-43ED-95DE-D847C6DA3C29}" destId="{6E9AB82F-C55B-486C-A151-CEFD22661A5B}" srcOrd="0" destOrd="0" presId="urn:microsoft.com/office/officeart/2005/8/layout/hierarchy1"/>
    <dgm:cxn modelId="{8B0B3D3C-BC9C-472A-B710-51376B5A7705}" type="presParOf" srcId="{246BF2D3-C977-43ED-95DE-D847C6DA3C29}" destId="{92E42ECB-9E9A-4999-9D1C-1DFB88BB6046}" srcOrd="1" destOrd="0" presId="urn:microsoft.com/office/officeart/2005/8/layout/hierarchy1"/>
    <dgm:cxn modelId="{CA70FB0F-7202-45A8-B569-AD7FA37085E5}" type="presParOf" srcId="{CBD41788-7370-4268-ABD7-D590F0F895E0}" destId="{B8F1FCA5-A488-4611-A570-7FC73FCC4E5E}" srcOrd="1" destOrd="0" presId="urn:microsoft.com/office/officeart/2005/8/layout/hierarchy1"/>
    <dgm:cxn modelId="{266702A4-E258-41CF-ABDF-A19F40DC0657}" type="presParOf" srcId="{B8F1FCA5-A488-4611-A570-7FC73FCC4E5E}" destId="{55E304D6-0DD7-4988-858E-EA52882B133A}" srcOrd="0" destOrd="0" presId="urn:microsoft.com/office/officeart/2005/8/layout/hierarchy1"/>
    <dgm:cxn modelId="{536256F2-F5CD-4477-8E2E-C68F52795266}" type="presParOf" srcId="{B8F1FCA5-A488-4611-A570-7FC73FCC4E5E}" destId="{8E91AB34-B8B7-4338-85B8-F529DEC12149}" srcOrd="1" destOrd="0" presId="urn:microsoft.com/office/officeart/2005/8/layout/hierarchy1"/>
    <dgm:cxn modelId="{CC08F949-F25A-4BD6-84BF-B7CD4EF7C835}" type="presParOf" srcId="{8E91AB34-B8B7-4338-85B8-F529DEC12149}" destId="{E6B2EF28-A4B9-4B7B-B99F-1099F8FBC5E6}" srcOrd="0" destOrd="0" presId="urn:microsoft.com/office/officeart/2005/8/layout/hierarchy1"/>
    <dgm:cxn modelId="{6AD297B5-7FEA-45B4-A342-AD6D8B3AC0E7}" type="presParOf" srcId="{E6B2EF28-A4B9-4B7B-B99F-1099F8FBC5E6}" destId="{9E0133D0-9F13-40D7-9B6F-ECFA87861B5E}" srcOrd="0" destOrd="0" presId="urn:microsoft.com/office/officeart/2005/8/layout/hierarchy1"/>
    <dgm:cxn modelId="{A69F7DED-EA68-42C6-A2C7-8142FE4E01FE}" type="presParOf" srcId="{E6B2EF28-A4B9-4B7B-B99F-1099F8FBC5E6}" destId="{6262E5C0-FFD7-49C2-B830-9C6B978C09D0}" srcOrd="1" destOrd="0" presId="urn:microsoft.com/office/officeart/2005/8/layout/hierarchy1"/>
    <dgm:cxn modelId="{F1E9B75F-05F9-47B7-BA44-4BFD48B63A4E}" type="presParOf" srcId="{8E91AB34-B8B7-4338-85B8-F529DEC12149}" destId="{4E9C20E5-0312-40F6-BCBC-54157F68D5B2}" srcOrd="1" destOrd="0" presId="urn:microsoft.com/office/officeart/2005/8/layout/hierarchy1"/>
    <dgm:cxn modelId="{3EB08C66-6DD8-474D-96AF-10D1D065EC6A}" type="presParOf" srcId="{4E9C20E5-0312-40F6-BCBC-54157F68D5B2}" destId="{0F6AB0A7-123B-468B-8AAA-35C29BA0F439}" srcOrd="0" destOrd="0" presId="urn:microsoft.com/office/officeart/2005/8/layout/hierarchy1"/>
    <dgm:cxn modelId="{57684459-4FE1-427B-B2B4-7C114E6B08B9}" type="presParOf" srcId="{4E9C20E5-0312-40F6-BCBC-54157F68D5B2}" destId="{49EA16CD-C03D-49E4-8E68-E0F4A572FD73}" srcOrd="1" destOrd="0" presId="urn:microsoft.com/office/officeart/2005/8/layout/hierarchy1"/>
    <dgm:cxn modelId="{F8DF465C-3F2A-4E66-A9F3-C0C3C72964D3}" type="presParOf" srcId="{49EA16CD-C03D-49E4-8E68-E0F4A572FD73}" destId="{DF5578DF-2768-4CB1-AA27-C9AE97926B97}" srcOrd="0" destOrd="0" presId="urn:microsoft.com/office/officeart/2005/8/layout/hierarchy1"/>
    <dgm:cxn modelId="{11CDB9B8-F9E6-43F5-82B1-65AFC5466DEF}" type="presParOf" srcId="{DF5578DF-2768-4CB1-AA27-C9AE97926B97}" destId="{6C1D5DB3-E09E-4019-A3EB-757CB551043A}" srcOrd="0" destOrd="0" presId="urn:microsoft.com/office/officeart/2005/8/layout/hierarchy1"/>
    <dgm:cxn modelId="{6C7ABFBC-BB49-4BDD-8566-7EBC35834B8F}" type="presParOf" srcId="{DF5578DF-2768-4CB1-AA27-C9AE97926B97}" destId="{5452D48E-337A-41AA-83F7-326DCC67CB5D}" srcOrd="1" destOrd="0" presId="urn:microsoft.com/office/officeart/2005/8/layout/hierarchy1"/>
    <dgm:cxn modelId="{EC7A759B-F0D9-4A47-8C0E-D6A9945C1999}" type="presParOf" srcId="{49EA16CD-C03D-49E4-8E68-E0F4A572FD73}" destId="{261F6734-C38C-486A-A1FA-8E8778CAB7E4}" srcOrd="1" destOrd="0" presId="urn:microsoft.com/office/officeart/2005/8/layout/hierarchy1"/>
    <dgm:cxn modelId="{85F33A6F-1FED-41A9-8595-81487FDF56F8}" type="presParOf" srcId="{4E9C20E5-0312-40F6-BCBC-54157F68D5B2}" destId="{2E317A4F-B2B0-4A93-9652-853E216A9E6D}" srcOrd="2" destOrd="0" presId="urn:microsoft.com/office/officeart/2005/8/layout/hierarchy1"/>
    <dgm:cxn modelId="{6CF3B7B4-DDF8-48F3-B50D-3C51C7167329}" type="presParOf" srcId="{4E9C20E5-0312-40F6-BCBC-54157F68D5B2}" destId="{7F3A440F-6F69-4C07-8677-A4EA3B8F5E48}" srcOrd="3" destOrd="0" presId="urn:microsoft.com/office/officeart/2005/8/layout/hierarchy1"/>
    <dgm:cxn modelId="{FC71D3F0-7028-476D-BEB9-67B515DCCEE2}" type="presParOf" srcId="{7F3A440F-6F69-4C07-8677-A4EA3B8F5E48}" destId="{3FA8A65A-7948-4ED6-AA2F-EFB08EA9699D}" srcOrd="0" destOrd="0" presId="urn:microsoft.com/office/officeart/2005/8/layout/hierarchy1"/>
    <dgm:cxn modelId="{709328A6-76EC-4A9B-940B-722C325E7A0A}" type="presParOf" srcId="{3FA8A65A-7948-4ED6-AA2F-EFB08EA9699D}" destId="{6770B401-B121-4DE5-929B-F98E8BB462AF}" srcOrd="0" destOrd="0" presId="urn:microsoft.com/office/officeart/2005/8/layout/hierarchy1"/>
    <dgm:cxn modelId="{1065152E-22CE-4EF1-932D-1CB546F74ED2}" type="presParOf" srcId="{3FA8A65A-7948-4ED6-AA2F-EFB08EA9699D}" destId="{DAB9A4E8-A320-4579-83EA-E8FBA27AF418}" srcOrd="1" destOrd="0" presId="urn:microsoft.com/office/officeart/2005/8/layout/hierarchy1"/>
    <dgm:cxn modelId="{C318ECEF-305F-4D0C-AF99-713559D48058}" type="presParOf" srcId="{7F3A440F-6F69-4C07-8677-A4EA3B8F5E48}" destId="{934D8E5D-556F-4088-A87E-6F971A04771C}" srcOrd="1" destOrd="0" presId="urn:microsoft.com/office/officeart/2005/8/layout/hierarchy1"/>
    <dgm:cxn modelId="{00DCD489-6F79-4E26-A540-D6819ACDE120}" type="presParOf" srcId="{B8F1FCA5-A488-4611-A570-7FC73FCC4E5E}" destId="{02EE6326-C951-4F35-921C-56CA03B97EAB}" srcOrd="2" destOrd="0" presId="urn:microsoft.com/office/officeart/2005/8/layout/hierarchy1"/>
    <dgm:cxn modelId="{4B520851-2F17-4E75-9E3F-865D0A064650}" type="presParOf" srcId="{B8F1FCA5-A488-4611-A570-7FC73FCC4E5E}" destId="{388BDE88-B0DC-4DEB-BD95-98B0B079D44F}" srcOrd="3" destOrd="0" presId="urn:microsoft.com/office/officeart/2005/8/layout/hierarchy1"/>
    <dgm:cxn modelId="{95FD6E68-CEA5-4A04-AD42-51569DF1B8E5}" type="presParOf" srcId="{388BDE88-B0DC-4DEB-BD95-98B0B079D44F}" destId="{3057CCFE-A54A-473D-8420-E4E5302A31E3}" srcOrd="0" destOrd="0" presId="urn:microsoft.com/office/officeart/2005/8/layout/hierarchy1"/>
    <dgm:cxn modelId="{6DE7FF6E-3DFD-4E27-A6B2-F07D3A0BE7B8}" type="presParOf" srcId="{3057CCFE-A54A-473D-8420-E4E5302A31E3}" destId="{6F59A123-03D2-4B99-8AFC-6909DAFA29EB}" srcOrd="0" destOrd="0" presId="urn:microsoft.com/office/officeart/2005/8/layout/hierarchy1"/>
    <dgm:cxn modelId="{EF710543-A10C-448C-96FA-905854D2299C}" type="presParOf" srcId="{3057CCFE-A54A-473D-8420-E4E5302A31E3}" destId="{5AE655EA-1E16-4095-AFF3-8D9C2B53EFDB}" srcOrd="1" destOrd="0" presId="urn:microsoft.com/office/officeart/2005/8/layout/hierarchy1"/>
    <dgm:cxn modelId="{8D831905-A207-4A2B-B69D-392EB7987B24}" type="presParOf" srcId="{388BDE88-B0DC-4DEB-BD95-98B0B079D44F}" destId="{1B6565F7-03EB-4280-ABA2-46FD9F106B32}" srcOrd="1" destOrd="0" presId="urn:microsoft.com/office/officeart/2005/8/layout/hierarchy1"/>
    <dgm:cxn modelId="{C5AFBA59-344A-4877-B497-9E62058BC5AC}" type="presParOf" srcId="{1B6565F7-03EB-4280-ABA2-46FD9F106B32}" destId="{D6220150-73B1-4D53-8B76-0DB556C662E0}" srcOrd="0" destOrd="0" presId="urn:microsoft.com/office/officeart/2005/8/layout/hierarchy1"/>
    <dgm:cxn modelId="{851FD8DD-81DC-478C-AF6E-9E0506343818}" type="presParOf" srcId="{1B6565F7-03EB-4280-ABA2-46FD9F106B32}" destId="{7EC67A40-1C2E-4E89-BC9A-9E85FBEE1F6A}" srcOrd="1" destOrd="0" presId="urn:microsoft.com/office/officeart/2005/8/layout/hierarchy1"/>
    <dgm:cxn modelId="{438B6E52-F3DB-4E79-A888-55E6911E0E56}" type="presParOf" srcId="{7EC67A40-1C2E-4E89-BC9A-9E85FBEE1F6A}" destId="{824CDB0C-8036-4010-8FE2-E6DBE9B29FD4}" srcOrd="0" destOrd="0" presId="urn:microsoft.com/office/officeart/2005/8/layout/hierarchy1"/>
    <dgm:cxn modelId="{FEE085A1-F8DA-4301-B178-F7ABD3948030}" type="presParOf" srcId="{824CDB0C-8036-4010-8FE2-E6DBE9B29FD4}" destId="{314E4B2B-2D20-438E-B12E-4AC67AFD82BA}" srcOrd="0" destOrd="0" presId="urn:microsoft.com/office/officeart/2005/8/layout/hierarchy1"/>
    <dgm:cxn modelId="{D99B0880-4016-45A0-8229-DE28AD09C92E}" type="presParOf" srcId="{824CDB0C-8036-4010-8FE2-E6DBE9B29FD4}" destId="{7976D5D1-B155-4CC0-B0C2-221D392477BD}" srcOrd="1" destOrd="0" presId="urn:microsoft.com/office/officeart/2005/8/layout/hierarchy1"/>
    <dgm:cxn modelId="{DB289E88-2A7A-4937-9BCB-7B7D25813970}" type="presParOf" srcId="{7EC67A40-1C2E-4E89-BC9A-9E85FBEE1F6A}" destId="{6FAE168A-1EDC-4822-A8E6-ABCE13DD8742}" srcOrd="1" destOrd="0" presId="urn:microsoft.com/office/officeart/2005/8/layout/hierarchy1"/>
    <dgm:cxn modelId="{0518ED5D-7943-4F6B-9AA8-F265895B221B}" type="presParOf" srcId="{1B6565F7-03EB-4280-ABA2-46FD9F106B32}" destId="{DB524FF9-E086-4049-90AD-1EA5F7FF55FB}" srcOrd="2" destOrd="0" presId="urn:microsoft.com/office/officeart/2005/8/layout/hierarchy1"/>
    <dgm:cxn modelId="{D30E9336-BCA9-4C6C-BCBF-B3E2DC3BCF73}" type="presParOf" srcId="{1B6565F7-03EB-4280-ABA2-46FD9F106B32}" destId="{8FEC113C-A7DB-426E-AEEE-B6C93EA9F906}" srcOrd="3" destOrd="0" presId="urn:microsoft.com/office/officeart/2005/8/layout/hierarchy1"/>
    <dgm:cxn modelId="{374002F3-FCA8-411D-9DFA-397D429DB789}" type="presParOf" srcId="{8FEC113C-A7DB-426E-AEEE-B6C93EA9F906}" destId="{4A76B3F5-2741-4FE5-B1C5-08AFC95A7D99}" srcOrd="0" destOrd="0" presId="urn:microsoft.com/office/officeart/2005/8/layout/hierarchy1"/>
    <dgm:cxn modelId="{7310310A-F89B-4901-B625-5CF640125EA4}" type="presParOf" srcId="{4A76B3F5-2741-4FE5-B1C5-08AFC95A7D99}" destId="{E01C8DD4-C0A5-4C05-AC5D-E8458C4EADC9}" srcOrd="0" destOrd="0" presId="urn:microsoft.com/office/officeart/2005/8/layout/hierarchy1"/>
    <dgm:cxn modelId="{2D12CC1C-1709-4B74-82AC-63A1D8B3EAAB}" type="presParOf" srcId="{4A76B3F5-2741-4FE5-B1C5-08AFC95A7D99}" destId="{0B2753E4-D53B-44CC-94EB-0E1CA2593E80}" srcOrd="1" destOrd="0" presId="urn:microsoft.com/office/officeart/2005/8/layout/hierarchy1"/>
    <dgm:cxn modelId="{D3A07238-2417-4CD0-9872-6F6723B01ABC}" type="presParOf" srcId="{8FEC113C-A7DB-426E-AEEE-B6C93EA9F906}" destId="{8FA49F56-291A-442D-9F8A-B10F5455C341}" srcOrd="1" destOrd="0" presId="urn:microsoft.com/office/officeart/2005/8/layout/hierarchy1"/>
    <dgm:cxn modelId="{A14ED13A-0841-4C31-9628-D75BB9E3536B}" type="presParOf" srcId="{1B6565F7-03EB-4280-ABA2-46FD9F106B32}" destId="{2917B6AE-884B-4FF2-936D-DD91AA9D1B57}" srcOrd="4" destOrd="0" presId="urn:microsoft.com/office/officeart/2005/8/layout/hierarchy1"/>
    <dgm:cxn modelId="{E08B02DF-AB91-4A70-B109-43CB3D257F85}" type="presParOf" srcId="{1B6565F7-03EB-4280-ABA2-46FD9F106B32}" destId="{20EBEF6E-711D-4539-8B32-812EFB3893A7}" srcOrd="5" destOrd="0" presId="urn:microsoft.com/office/officeart/2005/8/layout/hierarchy1"/>
    <dgm:cxn modelId="{7AAD1C0C-0D29-40EB-B2CC-673581AAF485}" type="presParOf" srcId="{20EBEF6E-711D-4539-8B32-812EFB3893A7}" destId="{0B0B8A10-8FA7-4449-8B4D-53F587044890}" srcOrd="0" destOrd="0" presId="urn:microsoft.com/office/officeart/2005/8/layout/hierarchy1"/>
    <dgm:cxn modelId="{AB3AE3BA-4360-4726-A99B-BE0CC4D0BE38}" type="presParOf" srcId="{0B0B8A10-8FA7-4449-8B4D-53F587044890}" destId="{D54CCC70-5C69-4318-B0F0-4C89EA14A713}" srcOrd="0" destOrd="0" presId="urn:microsoft.com/office/officeart/2005/8/layout/hierarchy1"/>
    <dgm:cxn modelId="{A71F5966-04F9-462F-AE56-2C41A58FD3EE}" type="presParOf" srcId="{0B0B8A10-8FA7-4449-8B4D-53F587044890}" destId="{E125F673-FC2B-401B-8E9B-6129F6429C64}" srcOrd="1" destOrd="0" presId="urn:microsoft.com/office/officeart/2005/8/layout/hierarchy1"/>
    <dgm:cxn modelId="{EE83A1F3-A1BE-40AA-806E-9CE9E6446588}" type="presParOf" srcId="{20EBEF6E-711D-4539-8B32-812EFB3893A7}" destId="{F1ACE457-01C8-4B9F-98E4-6D44545FAF3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66104FD-3D19-42E3-94A5-108277766EFF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CBA87FB-6294-4E5E-9AA2-1940DF7CA6AC}">
      <dgm:prSet phldrT="[Text]"/>
      <dgm:spPr/>
      <dgm:t>
        <a:bodyPr/>
        <a:lstStyle/>
        <a:p>
          <a:r>
            <a:rPr lang="cs-CZ" dirty="0" smtClean="0"/>
            <a:t>plody</a:t>
          </a:r>
          <a:endParaRPr lang="cs-CZ" dirty="0"/>
        </a:p>
      </dgm:t>
    </dgm:pt>
    <dgm:pt modelId="{95D77AB4-1DF2-4E5B-BEFB-15A848B3D6E4}" type="parTrans" cxnId="{8F37DAAF-FE4A-4D54-8223-C2AB16342370}">
      <dgm:prSet/>
      <dgm:spPr/>
      <dgm:t>
        <a:bodyPr/>
        <a:lstStyle/>
        <a:p>
          <a:endParaRPr lang="cs-CZ"/>
        </a:p>
      </dgm:t>
    </dgm:pt>
    <dgm:pt modelId="{79C9721A-7E8D-47DC-8F52-EA021DA3B998}" type="sibTrans" cxnId="{8F37DAAF-FE4A-4D54-8223-C2AB16342370}">
      <dgm:prSet/>
      <dgm:spPr/>
      <dgm:t>
        <a:bodyPr/>
        <a:lstStyle/>
        <a:p>
          <a:endParaRPr lang="cs-CZ"/>
        </a:p>
      </dgm:t>
    </dgm:pt>
    <dgm:pt modelId="{315294A3-D413-477A-98AC-2E5ADB0B71B2}">
      <dgm:prSet phldrT="[Text]"/>
      <dgm:spPr/>
      <dgm:t>
        <a:bodyPr/>
        <a:lstStyle/>
        <a:p>
          <a:r>
            <a:rPr lang="cs-CZ" dirty="0" smtClean="0"/>
            <a:t>dužnaté</a:t>
          </a:r>
          <a:endParaRPr lang="cs-CZ" dirty="0"/>
        </a:p>
      </dgm:t>
    </dgm:pt>
    <dgm:pt modelId="{AE0EE341-78C7-4D3C-9174-76C0C7705758}" type="parTrans" cxnId="{896E73AC-187C-4E11-8A9F-3958C9129068}">
      <dgm:prSet/>
      <dgm:spPr/>
      <dgm:t>
        <a:bodyPr/>
        <a:lstStyle/>
        <a:p>
          <a:endParaRPr lang="cs-CZ"/>
        </a:p>
      </dgm:t>
    </dgm:pt>
    <dgm:pt modelId="{913AFD4F-55FC-4CF4-B92C-389029A90C0D}" type="sibTrans" cxnId="{896E73AC-187C-4E11-8A9F-3958C9129068}">
      <dgm:prSet/>
      <dgm:spPr/>
      <dgm:t>
        <a:bodyPr/>
        <a:lstStyle/>
        <a:p>
          <a:endParaRPr lang="cs-CZ"/>
        </a:p>
      </dgm:t>
    </dgm:pt>
    <dgm:pt modelId="{184AE6F6-B441-4C10-8EE1-DA33D7FB4F54}">
      <dgm:prSet phldrT="[Text]"/>
      <dgm:spPr/>
      <dgm:t>
        <a:bodyPr/>
        <a:lstStyle/>
        <a:p>
          <a:r>
            <a:rPr lang="cs-CZ" dirty="0" smtClean="0"/>
            <a:t>peckovice	</a:t>
          </a:r>
          <a:endParaRPr lang="cs-CZ" dirty="0"/>
        </a:p>
      </dgm:t>
    </dgm:pt>
    <dgm:pt modelId="{91C5F507-8570-4FDE-847E-817FD5E58CD4}" type="parTrans" cxnId="{14A09C10-A433-4713-9EF1-4644761CD700}">
      <dgm:prSet/>
      <dgm:spPr/>
      <dgm:t>
        <a:bodyPr/>
        <a:lstStyle/>
        <a:p>
          <a:endParaRPr lang="cs-CZ"/>
        </a:p>
      </dgm:t>
    </dgm:pt>
    <dgm:pt modelId="{95D4B831-9ECA-4762-90D3-2E3858F57CD0}" type="sibTrans" cxnId="{14A09C10-A433-4713-9EF1-4644761CD700}">
      <dgm:prSet/>
      <dgm:spPr/>
      <dgm:t>
        <a:bodyPr/>
        <a:lstStyle/>
        <a:p>
          <a:endParaRPr lang="cs-CZ"/>
        </a:p>
      </dgm:t>
    </dgm:pt>
    <dgm:pt modelId="{4AF3FA0E-F137-4382-A90A-F0E0106E4B8B}">
      <dgm:prSet phldrT="[Text]"/>
      <dgm:spPr/>
      <dgm:t>
        <a:bodyPr/>
        <a:lstStyle/>
        <a:p>
          <a:r>
            <a:rPr lang="cs-CZ" dirty="0" smtClean="0"/>
            <a:t>malvice</a:t>
          </a:r>
          <a:endParaRPr lang="cs-CZ" dirty="0"/>
        </a:p>
      </dgm:t>
    </dgm:pt>
    <dgm:pt modelId="{FA658F3B-540B-428C-A9B2-7F019502BC2F}" type="parTrans" cxnId="{3DF9EDC6-7EC6-4ED1-B810-56CBB0C06792}">
      <dgm:prSet/>
      <dgm:spPr/>
      <dgm:t>
        <a:bodyPr/>
        <a:lstStyle/>
        <a:p>
          <a:endParaRPr lang="cs-CZ"/>
        </a:p>
      </dgm:t>
    </dgm:pt>
    <dgm:pt modelId="{FE13B9AD-23E3-407D-8229-D613FC6C87A5}" type="sibTrans" cxnId="{3DF9EDC6-7EC6-4ED1-B810-56CBB0C06792}">
      <dgm:prSet/>
      <dgm:spPr/>
      <dgm:t>
        <a:bodyPr/>
        <a:lstStyle/>
        <a:p>
          <a:endParaRPr lang="cs-CZ"/>
        </a:p>
      </dgm:t>
    </dgm:pt>
    <dgm:pt modelId="{700A7E40-7AC3-4729-8EFB-3FB66212E9E4}">
      <dgm:prSet phldrT="[Text]"/>
      <dgm:spPr/>
      <dgm:t>
        <a:bodyPr/>
        <a:lstStyle/>
        <a:p>
          <a:r>
            <a:rPr lang="cs-CZ" dirty="0" smtClean="0"/>
            <a:t>suché</a:t>
          </a:r>
          <a:endParaRPr lang="cs-CZ" dirty="0"/>
        </a:p>
      </dgm:t>
    </dgm:pt>
    <dgm:pt modelId="{60F5D68C-824B-4783-A743-E926B86082FE}" type="parTrans" cxnId="{EBC7FCD1-48AF-4A52-B4E5-AD99AC720B6D}">
      <dgm:prSet/>
      <dgm:spPr/>
      <dgm:t>
        <a:bodyPr/>
        <a:lstStyle/>
        <a:p>
          <a:endParaRPr lang="cs-CZ"/>
        </a:p>
      </dgm:t>
    </dgm:pt>
    <dgm:pt modelId="{A458109D-7FD9-427D-A487-AEBDD1489F37}" type="sibTrans" cxnId="{EBC7FCD1-48AF-4A52-B4E5-AD99AC720B6D}">
      <dgm:prSet/>
      <dgm:spPr/>
      <dgm:t>
        <a:bodyPr/>
        <a:lstStyle/>
        <a:p>
          <a:endParaRPr lang="cs-CZ"/>
        </a:p>
      </dgm:t>
    </dgm:pt>
    <dgm:pt modelId="{1D79B98B-5D1C-471A-B55C-79711B50819B}">
      <dgm:prSet phldrT="[Text]"/>
      <dgm:spPr/>
      <dgm:t>
        <a:bodyPr/>
        <a:lstStyle/>
        <a:p>
          <a:r>
            <a:rPr lang="cs-CZ" dirty="0" smtClean="0"/>
            <a:t>lusky</a:t>
          </a:r>
          <a:endParaRPr lang="cs-CZ" dirty="0"/>
        </a:p>
      </dgm:t>
    </dgm:pt>
    <dgm:pt modelId="{9595D95B-1E8A-4759-9217-6652B667D168}" type="parTrans" cxnId="{FFA93667-975B-4226-A4A8-92DC382806B8}">
      <dgm:prSet/>
      <dgm:spPr/>
      <dgm:t>
        <a:bodyPr/>
        <a:lstStyle/>
        <a:p>
          <a:endParaRPr lang="cs-CZ"/>
        </a:p>
      </dgm:t>
    </dgm:pt>
    <dgm:pt modelId="{75147666-C693-48BE-BBC2-01FE5442BDCB}" type="sibTrans" cxnId="{FFA93667-975B-4226-A4A8-92DC382806B8}">
      <dgm:prSet/>
      <dgm:spPr/>
      <dgm:t>
        <a:bodyPr/>
        <a:lstStyle/>
        <a:p>
          <a:endParaRPr lang="cs-CZ"/>
        </a:p>
      </dgm:t>
    </dgm:pt>
    <dgm:pt modelId="{84846B98-CBC4-4BF4-A94E-722177FCEE8E}">
      <dgm:prSet phldrT="[Text]"/>
      <dgm:spPr/>
      <dgm:t>
        <a:bodyPr/>
        <a:lstStyle/>
        <a:p>
          <a:r>
            <a:rPr lang="cs-CZ" dirty="0" smtClean="0"/>
            <a:t>oříšky</a:t>
          </a:r>
          <a:endParaRPr lang="cs-CZ" dirty="0"/>
        </a:p>
      </dgm:t>
    </dgm:pt>
    <dgm:pt modelId="{46ED1A6A-7538-4429-8F32-B242A592B889}" type="parTrans" cxnId="{7F35EDB4-79A0-4FE0-99BE-FFDA5DA12F93}">
      <dgm:prSet/>
      <dgm:spPr/>
      <dgm:t>
        <a:bodyPr/>
        <a:lstStyle/>
        <a:p>
          <a:endParaRPr lang="cs-CZ"/>
        </a:p>
      </dgm:t>
    </dgm:pt>
    <dgm:pt modelId="{975D7249-C604-4780-AE50-597237406BE7}" type="sibTrans" cxnId="{7F35EDB4-79A0-4FE0-99BE-FFDA5DA12F93}">
      <dgm:prSet/>
      <dgm:spPr/>
      <dgm:t>
        <a:bodyPr/>
        <a:lstStyle/>
        <a:p>
          <a:endParaRPr lang="cs-CZ"/>
        </a:p>
      </dgm:t>
    </dgm:pt>
    <dgm:pt modelId="{E155DD35-511F-438A-833B-0B5006CE7B40}">
      <dgm:prSet phldrT="[Text]"/>
      <dgm:spPr/>
      <dgm:t>
        <a:bodyPr/>
        <a:lstStyle/>
        <a:p>
          <a:r>
            <a:rPr lang="cs-CZ" dirty="0" smtClean="0"/>
            <a:t>obilky</a:t>
          </a:r>
          <a:endParaRPr lang="cs-CZ" dirty="0"/>
        </a:p>
      </dgm:t>
    </dgm:pt>
    <dgm:pt modelId="{E76BD57D-C4E1-45A5-9C4D-66DA93F8B690}" type="parTrans" cxnId="{52FBE6CE-17CE-40FA-B605-75BD700F3D1A}">
      <dgm:prSet/>
      <dgm:spPr/>
      <dgm:t>
        <a:bodyPr/>
        <a:lstStyle/>
        <a:p>
          <a:endParaRPr lang="cs-CZ"/>
        </a:p>
      </dgm:t>
    </dgm:pt>
    <dgm:pt modelId="{AA807AC9-E390-4A7B-B822-B55C4DA6F4E4}" type="sibTrans" cxnId="{52FBE6CE-17CE-40FA-B605-75BD700F3D1A}">
      <dgm:prSet/>
      <dgm:spPr/>
      <dgm:t>
        <a:bodyPr/>
        <a:lstStyle/>
        <a:p>
          <a:endParaRPr lang="cs-CZ"/>
        </a:p>
      </dgm:t>
    </dgm:pt>
    <dgm:pt modelId="{438958CA-82CB-4D21-B436-ED25AB237154}">
      <dgm:prSet phldrT="[Text]"/>
      <dgm:spPr/>
      <dgm:t>
        <a:bodyPr/>
        <a:lstStyle/>
        <a:p>
          <a:r>
            <a:rPr lang="cs-CZ" dirty="0" smtClean="0"/>
            <a:t>bobule</a:t>
          </a:r>
          <a:endParaRPr lang="cs-CZ" dirty="0"/>
        </a:p>
      </dgm:t>
    </dgm:pt>
    <dgm:pt modelId="{A3808A9F-3837-4DEA-92A4-779444371585}" type="parTrans" cxnId="{8AE7904B-9AB8-47A3-A072-51BF389ACC6C}">
      <dgm:prSet/>
      <dgm:spPr/>
      <dgm:t>
        <a:bodyPr/>
        <a:lstStyle/>
        <a:p>
          <a:endParaRPr lang="cs-CZ"/>
        </a:p>
      </dgm:t>
    </dgm:pt>
    <dgm:pt modelId="{1A2160E3-BD83-4480-83B0-5CC9852A346A}" type="sibTrans" cxnId="{8AE7904B-9AB8-47A3-A072-51BF389ACC6C}">
      <dgm:prSet/>
      <dgm:spPr/>
      <dgm:t>
        <a:bodyPr/>
        <a:lstStyle/>
        <a:p>
          <a:endParaRPr lang="cs-CZ"/>
        </a:p>
      </dgm:t>
    </dgm:pt>
    <dgm:pt modelId="{5C7574E8-2857-4C2D-98F4-0D90E630A9C2}">
      <dgm:prSet phldrT="[Text]"/>
      <dgm:spPr/>
      <dgm:t>
        <a:bodyPr/>
        <a:lstStyle/>
        <a:p>
          <a:r>
            <a:rPr lang="cs-CZ" dirty="0" smtClean="0"/>
            <a:t>nažky</a:t>
          </a:r>
          <a:endParaRPr lang="cs-CZ" dirty="0"/>
        </a:p>
      </dgm:t>
    </dgm:pt>
    <dgm:pt modelId="{903EF8CF-F6C7-4073-9F38-D7B02C665B1F}" type="parTrans" cxnId="{AC7F8C2D-C2E4-4F0E-90E3-E763475452F3}">
      <dgm:prSet/>
      <dgm:spPr/>
      <dgm:t>
        <a:bodyPr/>
        <a:lstStyle/>
        <a:p>
          <a:endParaRPr lang="cs-CZ"/>
        </a:p>
      </dgm:t>
    </dgm:pt>
    <dgm:pt modelId="{372D8D44-FB59-4A39-ACF3-111894C7FBB6}" type="sibTrans" cxnId="{AC7F8C2D-C2E4-4F0E-90E3-E763475452F3}">
      <dgm:prSet/>
      <dgm:spPr/>
      <dgm:t>
        <a:bodyPr/>
        <a:lstStyle/>
        <a:p>
          <a:endParaRPr lang="cs-CZ"/>
        </a:p>
      </dgm:t>
    </dgm:pt>
    <dgm:pt modelId="{9CB1F631-0C7D-43FC-AA60-FB1D59E46C66}" type="pres">
      <dgm:prSet presAssocID="{066104FD-3D19-42E3-94A5-108277766EF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CBD41788-7370-4268-ABD7-D590F0F895E0}" type="pres">
      <dgm:prSet presAssocID="{5CBA87FB-6294-4E5E-9AA2-1940DF7CA6AC}" presName="hierRoot1" presStyleCnt="0"/>
      <dgm:spPr/>
    </dgm:pt>
    <dgm:pt modelId="{246BF2D3-C977-43ED-95DE-D847C6DA3C29}" type="pres">
      <dgm:prSet presAssocID="{5CBA87FB-6294-4E5E-9AA2-1940DF7CA6AC}" presName="composite" presStyleCnt="0"/>
      <dgm:spPr/>
    </dgm:pt>
    <dgm:pt modelId="{6E9AB82F-C55B-486C-A151-CEFD22661A5B}" type="pres">
      <dgm:prSet presAssocID="{5CBA87FB-6294-4E5E-9AA2-1940DF7CA6AC}" presName="background" presStyleLbl="node0" presStyleIdx="0" presStyleCnt="1"/>
      <dgm:spPr/>
    </dgm:pt>
    <dgm:pt modelId="{92E42ECB-9E9A-4999-9D1C-1DFB88BB6046}" type="pres">
      <dgm:prSet presAssocID="{5CBA87FB-6294-4E5E-9AA2-1940DF7CA6AC}" presName="text" presStyleLbl="fgAcc0" presStyleIdx="0" presStyleCnt="1" custScaleX="20641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8F1FCA5-A488-4611-A570-7FC73FCC4E5E}" type="pres">
      <dgm:prSet presAssocID="{5CBA87FB-6294-4E5E-9AA2-1940DF7CA6AC}" presName="hierChild2" presStyleCnt="0"/>
      <dgm:spPr/>
    </dgm:pt>
    <dgm:pt modelId="{55E304D6-0DD7-4988-858E-EA52882B133A}" type="pres">
      <dgm:prSet presAssocID="{AE0EE341-78C7-4D3C-9174-76C0C7705758}" presName="Name10" presStyleLbl="parChTrans1D2" presStyleIdx="0" presStyleCnt="2"/>
      <dgm:spPr/>
      <dgm:t>
        <a:bodyPr/>
        <a:lstStyle/>
        <a:p>
          <a:endParaRPr lang="cs-CZ"/>
        </a:p>
      </dgm:t>
    </dgm:pt>
    <dgm:pt modelId="{8E91AB34-B8B7-4338-85B8-F529DEC12149}" type="pres">
      <dgm:prSet presAssocID="{315294A3-D413-477A-98AC-2E5ADB0B71B2}" presName="hierRoot2" presStyleCnt="0"/>
      <dgm:spPr/>
    </dgm:pt>
    <dgm:pt modelId="{E6B2EF28-A4B9-4B7B-B99F-1099F8FBC5E6}" type="pres">
      <dgm:prSet presAssocID="{315294A3-D413-477A-98AC-2E5ADB0B71B2}" presName="composite2" presStyleCnt="0"/>
      <dgm:spPr/>
    </dgm:pt>
    <dgm:pt modelId="{9E0133D0-9F13-40D7-9B6F-ECFA87861B5E}" type="pres">
      <dgm:prSet presAssocID="{315294A3-D413-477A-98AC-2E5ADB0B71B2}" presName="background2" presStyleLbl="node2" presStyleIdx="0" presStyleCnt="2"/>
      <dgm:spPr/>
    </dgm:pt>
    <dgm:pt modelId="{6262E5C0-FFD7-49C2-B830-9C6B978C09D0}" type="pres">
      <dgm:prSet presAssocID="{315294A3-D413-477A-98AC-2E5ADB0B71B2}" presName="text2" presStyleLbl="fgAcc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E9C20E5-0312-40F6-BCBC-54157F68D5B2}" type="pres">
      <dgm:prSet presAssocID="{315294A3-D413-477A-98AC-2E5ADB0B71B2}" presName="hierChild3" presStyleCnt="0"/>
      <dgm:spPr/>
    </dgm:pt>
    <dgm:pt modelId="{0F6AB0A7-123B-468B-8AAA-35C29BA0F439}" type="pres">
      <dgm:prSet presAssocID="{91C5F507-8570-4FDE-847E-817FD5E58CD4}" presName="Name17" presStyleLbl="parChTrans1D3" presStyleIdx="0" presStyleCnt="7"/>
      <dgm:spPr/>
      <dgm:t>
        <a:bodyPr/>
        <a:lstStyle/>
        <a:p>
          <a:endParaRPr lang="cs-CZ"/>
        </a:p>
      </dgm:t>
    </dgm:pt>
    <dgm:pt modelId="{49EA16CD-C03D-49E4-8E68-E0F4A572FD73}" type="pres">
      <dgm:prSet presAssocID="{184AE6F6-B441-4C10-8EE1-DA33D7FB4F54}" presName="hierRoot3" presStyleCnt="0"/>
      <dgm:spPr/>
    </dgm:pt>
    <dgm:pt modelId="{DF5578DF-2768-4CB1-AA27-C9AE97926B97}" type="pres">
      <dgm:prSet presAssocID="{184AE6F6-B441-4C10-8EE1-DA33D7FB4F54}" presName="composite3" presStyleCnt="0"/>
      <dgm:spPr/>
    </dgm:pt>
    <dgm:pt modelId="{6C1D5DB3-E09E-4019-A3EB-757CB551043A}" type="pres">
      <dgm:prSet presAssocID="{184AE6F6-B441-4C10-8EE1-DA33D7FB4F54}" presName="background3" presStyleLbl="node3" presStyleIdx="0" presStyleCnt="7"/>
      <dgm:spPr/>
    </dgm:pt>
    <dgm:pt modelId="{5452D48E-337A-41AA-83F7-326DCC67CB5D}" type="pres">
      <dgm:prSet presAssocID="{184AE6F6-B441-4C10-8EE1-DA33D7FB4F54}" presName="text3" presStyleLbl="fgAcc3" presStyleIdx="0" presStyleCnt="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61F6734-C38C-486A-A1FA-8E8778CAB7E4}" type="pres">
      <dgm:prSet presAssocID="{184AE6F6-B441-4C10-8EE1-DA33D7FB4F54}" presName="hierChild4" presStyleCnt="0"/>
      <dgm:spPr/>
    </dgm:pt>
    <dgm:pt modelId="{2E317A4F-B2B0-4A93-9652-853E216A9E6D}" type="pres">
      <dgm:prSet presAssocID="{FA658F3B-540B-428C-A9B2-7F019502BC2F}" presName="Name17" presStyleLbl="parChTrans1D3" presStyleIdx="1" presStyleCnt="7"/>
      <dgm:spPr/>
      <dgm:t>
        <a:bodyPr/>
        <a:lstStyle/>
        <a:p>
          <a:endParaRPr lang="cs-CZ"/>
        </a:p>
      </dgm:t>
    </dgm:pt>
    <dgm:pt modelId="{7F3A440F-6F69-4C07-8677-A4EA3B8F5E48}" type="pres">
      <dgm:prSet presAssocID="{4AF3FA0E-F137-4382-A90A-F0E0106E4B8B}" presName="hierRoot3" presStyleCnt="0"/>
      <dgm:spPr/>
    </dgm:pt>
    <dgm:pt modelId="{3FA8A65A-7948-4ED6-AA2F-EFB08EA9699D}" type="pres">
      <dgm:prSet presAssocID="{4AF3FA0E-F137-4382-A90A-F0E0106E4B8B}" presName="composite3" presStyleCnt="0"/>
      <dgm:spPr/>
    </dgm:pt>
    <dgm:pt modelId="{6770B401-B121-4DE5-929B-F98E8BB462AF}" type="pres">
      <dgm:prSet presAssocID="{4AF3FA0E-F137-4382-A90A-F0E0106E4B8B}" presName="background3" presStyleLbl="node3" presStyleIdx="1" presStyleCnt="7"/>
      <dgm:spPr/>
    </dgm:pt>
    <dgm:pt modelId="{DAB9A4E8-A320-4579-83EA-E8FBA27AF418}" type="pres">
      <dgm:prSet presAssocID="{4AF3FA0E-F137-4382-A90A-F0E0106E4B8B}" presName="text3" presStyleLbl="fgAcc3" presStyleIdx="1" presStyleCnt="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34D8E5D-556F-4088-A87E-6F971A04771C}" type="pres">
      <dgm:prSet presAssocID="{4AF3FA0E-F137-4382-A90A-F0E0106E4B8B}" presName="hierChild4" presStyleCnt="0"/>
      <dgm:spPr/>
    </dgm:pt>
    <dgm:pt modelId="{3709BDAE-05DA-4D09-98BD-7472BD55A06B}" type="pres">
      <dgm:prSet presAssocID="{A3808A9F-3837-4DEA-92A4-779444371585}" presName="Name17" presStyleLbl="parChTrans1D3" presStyleIdx="2" presStyleCnt="7"/>
      <dgm:spPr/>
      <dgm:t>
        <a:bodyPr/>
        <a:lstStyle/>
        <a:p>
          <a:endParaRPr lang="cs-CZ"/>
        </a:p>
      </dgm:t>
    </dgm:pt>
    <dgm:pt modelId="{29023DCB-D598-46A7-8845-41CD23C775C2}" type="pres">
      <dgm:prSet presAssocID="{438958CA-82CB-4D21-B436-ED25AB237154}" presName="hierRoot3" presStyleCnt="0"/>
      <dgm:spPr/>
    </dgm:pt>
    <dgm:pt modelId="{5828492A-07F5-45F9-84F4-88A3E4AA50A1}" type="pres">
      <dgm:prSet presAssocID="{438958CA-82CB-4D21-B436-ED25AB237154}" presName="composite3" presStyleCnt="0"/>
      <dgm:spPr/>
    </dgm:pt>
    <dgm:pt modelId="{029F4784-F87C-4F8B-99FD-C60DB04A7D94}" type="pres">
      <dgm:prSet presAssocID="{438958CA-82CB-4D21-B436-ED25AB237154}" presName="background3" presStyleLbl="node3" presStyleIdx="2" presStyleCnt="7"/>
      <dgm:spPr/>
    </dgm:pt>
    <dgm:pt modelId="{DBE412E8-36FA-493C-A96F-56E0DACD8449}" type="pres">
      <dgm:prSet presAssocID="{438958CA-82CB-4D21-B436-ED25AB237154}" presName="text3" presStyleLbl="fgAcc3" presStyleIdx="2" presStyleCnt="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FBCAD5F-9D82-422C-824C-13CC361BDCFB}" type="pres">
      <dgm:prSet presAssocID="{438958CA-82CB-4D21-B436-ED25AB237154}" presName="hierChild4" presStyleCnt="0"/>
      <dgm:spPr/>
    </dgm:pt>
    <dgm:pt modelId="{02EE6326-C951-4F35-921C-56CA03B97EAB}" type="pres">
      <dgm:prSet presAssocID="{60F5D68C-824B-4783-A743-E926B86082FE}" presName="Name10" presStyleLbl="parChTrans1D2" presStyleIdx="1" presStyleCnt="2"/>
      <dgm:spPr/>
      <dgm:t>
        <a:bodyPr/>
        <a:lstStyle/>
        <a:p>
          <a:endParaRPr lang="cs-CZ"/>
        </a:p>
      </dgm:t>
    </dgm:pt>
    <dgm:pt modelId="{388BDE88-B0DC-4DEB-BD95-98B0B079D44F}" type="pres">
      <dgm:prSet presAssocID="{700A7E40-7AC3-4729-8EFB-3FB66212E9E4}" presName="hierRoot2" presStyleCnt="0"/>
      <dgm:spPr/>
    </dgm:pt>
    <dgm:pt modelId="{3057CCFE-A54A-473D-8420-E4E5302A31E3}" type="pres">
      <dgm:prSet presAssocID="{700A7E40-7AC3-4729-8EFB-3FB66212E9E4}" presName="composite2" presStyleCnt="0"/>
      <dgm:spPr/>
    </dgm:pt>
    <dgm:pt modelId="{6F59A123-03D2-4B99-8AFC-6909DAFA29EB}" type="pres">
      <dgm:prSet presAssocID="{700A7E40-7AC3-4729-8EFB-3FB66212E9E4}" presName="background2" presStyleLbl="node2" presStyleIdx="1" presStyleCnt="2"/>
      <dgm:spPr/>
    </dgm:pt>
    <dgm:pt modelId="{5AE655EA-1E16-4095-AFF3-8D9C2B53EFDB}" type="pres">
      <dgm:prSet presAssocID="{700A7E40-7AC3-4729-8EFB-3FB66212E9E4}" presName="text2" presStyleLbl="fgAcc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B6565F7-03EB-4280-ABA2-46FD9F106B32}" type="pres">
      <dgm:prSet presAssocID="{700A7E40-7AC3-4729-8EFB-3FB66212E9E4}" presName="hierChild3" presStyleCnt="0"/>
      <dgm:spPr/>
    </dgm:pt>
    <dgm:pt modelId="{D6220150-73B1-4D53-8B76-0DB556C662E0}" type="pres">
      <dgm:prSet presAssocID="{9595D95B-1E8A-4759-9217-6652B667D168}" presName="Name17" presStyleLbl="parChTrans1D3" presStyleIdx="3" presStyleCnt="7"/>
      <dgm:spPr/>
      <dgm:t>
        <a:bodyPr/>
        <a:lstStyle/>
        <a:p>
          <a:endParaRPr lang="cs-CZ"/>
        </a:p>
      </dgm:t>
    </dgm:pt>
    <dgm:pt modelId="{7EC67A40-1C2E-4E89-BC9A-9E85FBEE1F6A}" type="pres">
      <dgm:prSet presAssocID="{1D79B98B-5D1C-471A-B55C-79711B50819B}" presName="hierRoot3" presStyleCnt="0"/>
      <dgm:spPr/>
    </dgm:pt>
    <dgm:pt modelId="{824CDB0C-8036-4010-8FE2-E6DBE9B29FD4}" type="pres">
      <dgm:prSet presAssocID="{1D79B98B-5D1C-471A-B55C-79711B50819B}" presName="composite3" presStyleCnt="0"/>
      <dgm:spPr/>
    </dgm:pt>
    <dgm:pt modelId="{314E4B2B-2D20-438E-B12E-4AC67AFD82BA}" type="pres">
      <dgm:prSet presAssocID="{1D79B98B-5D1C-471A-B55C-79711B50819B}" presName="background3" presStyleLbl="node3" presStyleIdx="3" presStyleCnt="7"/>
      <dgm:spPr/>
    </dgm:pt>
    <dgm:pt modelId="{7976D5D1-B155-4CC0-B0C2-221D392477BD}" type="pres">
      <dgm:prSet presAssocID="{1D79B98B-5D1C-471A-B55C-79711B50819B}" presName="text3" presStyleLbl="fgAcc3" presStyleIdx="3" presStyleCnt="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FAE168A-1EDC-4822-A8E6-ABCE13DD8742}" type="pres">
      <dgm:prSet presAssocID="{1D79B98B-5D1C-471A-B55C-79711B50819B}" presName="hierChild4" presStyleCnt="0"/>
      <dgm:spPr/>
    </dgm:pt>
    <dgm:pt modelId="{DB524FF9-E086-4049-90AD-1EA5F7FF55FB}" type="pres">
      <dgm:prSet presAssocID="{46ED1A6A-7538-4429-8F32-B242A592B889}" presName="Name17" presStyleLbl="parChTrans1D3" presStyleIdx="4" presStyleCnt="7"/>
      <dgm:spPr/>
      <dgm:t>
        <a:bodyPr/>
        <a:lstStyle/>
        <a:p>
          <a:endParaRPr lang="cs-CZ"/>
        </a:p>
      </dgm:t>
    </dgm:pt>
    <dgm:pt modelId="{8FEC113C-A7DB-426E-AEEE-B6C93EA9F906}" type="pres">
      <dgm:prSet presAssocID="{84846B98-CBC4-4BF4-A94E-722177FCEE8E}" presName="hierRoot3" presStyleCnt="0"/>
      <dgm:spPr/>
    </dgm:pt>
    <dgm:pt modelId="{4A76B3F5-2741-4FE5-B1C5-08AFC95A7D99}" type="pres">
      <dgm:prSet presAssocID="{84846B98-CBC4-4BF4-A94E-722177FCEE8E}" presName="composite3" presStyleCnt="0"/>
      <dgm:spPr/>
    </dgm:pt>
    <dgm:pt modelId="{E01C8DD4-C0A5-4C05-AC5D-E8458C4EADC9}" type="pres">
      <dgm:prSet presAssocID="{84846B98-CBC4-4BF4-A94E-722177FCEE8E}" presName="background3" presStyleLbl="node3" presStyleIdx="4" presStyleCnt="7"/>
      <dgm:spPr/>
    </dgm:pt>
    <dgm:pt modelId="{0B2753E4-D53B-44CC-94EB-0E1CA2593E80}" type="pres">
      <dgm:prSet presAssocID="{84846B98-CBC4-4BF4-A94E-722177FCEE8E}" presName="text3" presStyleLbl="fgAcc3" presStyleIdx="4" presStyleCnt="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FA49F56-291A-442D-9F8A-B10F5455C341}" type="pres">
      <dgm:prSet presAssocID="{84846B98-CBC4-4BF4-A94E-722177FCEE8E}" presName="hierChild4" presStyleCnt="0"/>
      <dgm:spPr/>
    </dgm:pt>
    <dgm:pt modelId="{2917B6AE-884B-4FF2-936D-DD91AA9D1B57}" type="pres">
      <dgm:prSet presAssocID="{E76BD57D-C4E1-45A5-9C4D-66DA93F8B690}" presName="Name17" presStyleLbl="parChTrans1D3" presStyleIdx="5" presStyleCnt="7"/>
      <dgm:spPr/>
      <dgm:t>
        <a:bodyPr/>
        <a:lstStyle/>
        <a:p>
          <a:endParaRPr lang="cs-CZ"/>
        </a:p>
      </dgm:t>
    </dgm:pt>
    <dgm:pt modelId="{20EBEF6E-711D-4539-8B32-812EFB3893A7}" type="pres">
      <dgm:prSet presAssocID="{E155DD35-511F-438A-833B-0B5006CE7B40}" presName="hierRoot3" presStyleCnt="0"/>
      <dgm:spPr/>
    </dgm:pt>
    <dgm:pt modelId="{0B0B8A10-8FA7-4449-8B4D-53F587044890}" type="pres">
      <dgm:prSet presAssocID="{E155DD35-511F-438A-833B-0B5006CE7B40}" presName="composite3" presStyleCnt="0"/>
      <dgm:spPr/>
    </dgm:pt>
    <dgm:pt modelId="{D54CCC70-5C69-4318-B0F0-4C89EA14A713}" type="pres">
      <dgm:prSet presAssocID="{E155DD35-511F-438A-833B-0B5006CE7B40}" presName="background3" presStyleLbl="node3" presStyleIdx="5" presStyleCnt="7"/>
      <dgm:spPr/>
    </dgm:pt>
    <dgm:pt modelId="{E125F673-FC2B-401B-8E9B-6129F6429C64}" type="pres">
      <dgm:prSet presAssocID="{E155DD35-511F-438A-833B-0B5006CE7B40}" presName="text3" presStyleLbl="fgAcc3" presStyleIdx="5" presStyleCnt="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1ACE457-01C8-4B9F-98E4-6D44545FAF39}" type="pres">
      <dgm:prSet presAssocID="{E155DD35-511F-438A-833B-0B5006CE7B40}" presName="hierChild4" presStyleCnt="0"/>
      <dgm:spPr/>
    </dgm:pt>
    <dgm:pt modelId="{93F8C00E-3899-457B-A5AA-AE676F758C7F}" type="pres">
      <dgm:prSet presAssocID="{903EF8CF-F6C7-4073-9F38-D7B02C665B1F}" presName="Name17" presStyleLbl="parChTrans1D3" presStyleIdx="6" presStyleCnt="7"/>
      <dgm:spPr/>
      <dgm:t>
        <a:bodyPr/>
        <a:lstStyle/>
        <a:p>
          <a:endParaRPr lang="cs-CZ"/>
        </a:p>
      </dgm:t>
    </dgm:pt>
    <dgm:pt modelId="{F08FC519-7689-4288-B921-3F3940A3998C}" type="pres">
      <dgm:prSet presAssocID="{5C7574E8-2857-4C2D-98F4-0D90E630A9C2}" presName="hierRoot3" presStyleCnt="0"/>
      <dgm:spPr/>
    </dgm:pt>
    <dgm:pt modelId="{A7152CA8-7BC7-4540-BAFF-F952668E0570}" type="pres">
      <dgm:prSet presAssocID="{5C7574E8-2857-4C2D-98F4-0D90E630A9C2}" presName="composite3" presStyleCnt="0"/>
      <dgm:spPr/>
    </dgm:pt>
    <dgm:pt modelId="{72749D4A-7DD2-45C6-9DCE-7DFBFE68ACF8}" type="pres">
      <dgm:prSet presAssocID="{5C7574E8-2857-4C2D-98F4-0D90E630A9C2}" presName="background3" presStyleLbl="node3" presStyleIdx="6" presStyleCnt="7"/>
      <dgm:spPr/>
    </dgm:pt>
    <dgm:pt modelId="{4102B8E6-100A-4EA6-8EA5-E90B315639A6}" type="pres">
      <dgm:prSet presAssocID="{5C7574E8-2857-4C2D-98F4-0D90E630A9C2}" presName="text3" presStyleLbl="fgAcc3" presStyleIdx="6" presStyleCnt="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ED9E510-DFA9-4600-8CF7-4905E7C73400}" type="pres">
      <dgm:prSet presAssocID="{5C7574E8-2857-4C2D-98F4-0D90E630A9C2}" presName="hierChild4" presStyleCnt="0"/>
      <dgm:spPr/>
    </dgm:pt>
  </dgm:ptLst>
  <dgm:cxnLst>
    <dgm:cxn modelId="{2F3FFB39-6E44-4CA9-BB2E-2A2B4F634E88}" type="presOf" srcId="{1D79B98B-5D1C-471A-B55C-79711B50819B}" destId="{7976D5D1-B155-4CC0-B0C2-221D392477BD}" srcOrd="0" destOrd="0" presId="urn:microsoft.com/office/officeart/2005/8/layout/hierarchy1"/>
    <dgm:cxn modelId="{4931AAA1-C583-4DD0-91F0-CBF0110DFBAE}" type="presOf" srcId="{066104FD-3D19-42E3-94A5-108277766EFF}" destId="{9CB1F631-0C7D-43FC-AA60-FB1D59E46C66}" srcOrd="0" destOrd="0" presId="urn:microsoft.com/office/officeart/2005/8/layout/hierarchy1"/>
    <dgm:cxn modelId="{9B148607-4266-44A2-AE93-3453173FA4B7}" type="presOf" srcId="{46ED1A6A-7538-4429-8F32-B242A592B889}" destId="{DB524FF9-E086-4049-90AD-1EA5F7FF55FB}" srcOrd="0" destOrd="0" presId="urn:microsoft.com/office/officeart/2005/8/layout/hierarchy1"/>
    <dgm:cxn modelId="{9C487BB7-43FB-4864-8A8B-211E37F44B7E}" type="presOf" srcId="{5CBA87FB-6294-4E5E-9AA2-1940DF7CA6AC}" destId="{92E42ECB-9E9A-4999-9D1C-1DFB88BB6046}" srcOrd="0" destOrd="0" presId="urn:microsoft.com/office/officeart/2005/8/layout/hierarchy1"/>
    <dgm:cxn modelId="{FFA93667-975B-4226-A4A8-92DC382806B8}" srcId="{700A7E40-7AC3-4729-8EFB-3FB66212E9E4}" destId="{1D79B98B-5D1C-471A-B55C-79711B50819B}" srcOrd="0" destOrd="0" parTransId="{9595D95B-1E8A-4759-9217-6652B667D168}" sibTransId="{75147666-C693-48BE-BBC2-01FE5442BDCB}"/>
    <dgm:cxn modelId="{963DEA6F-0B16-48CB-BD71-9CEE2A58DE43}" type="presOf" srcId="{438958CA-82CB-4D21-B436-ED25AB237154}" destId="{DBE412E8-36FA-493C-A96F-56E0DACD8449}" srcOrd="0" destOrd="0" presId="urn:microsoft.com/office/officeart/2005/8/layout/hierarchy1"/>
    <dgm:cxn modelId="{EBC7FCD1-48AF-4A52-B4E5-AD99AC720B6D}" srcId="{5CBA87FB-6294-4E5E-9AA2-1940DF7CA6AC}" destId="{700A7E40-7AC3-4729-8EFB-3FB66212E9E4}" srcOrd="1" destOrd="0" parTransId="{60F5D68C-824B-4783-A743-E926B86082FE}" sibTransId="{A458109D-7FD9-427D-A487-AEBDD1489F37}"/>
    <dgm:cxn modelId="{6C551587-86C1-4693-9195-605456AB594B}" type="presOf" srcId="{60F5D68C-824B-4783-A743-E926B86082FE}" destId="{02EE6326-C951-4F35-921C-56CA03B97EAB}" srcOrd="0" destOrd="0" presId="urn:microsoft.com/office/officeart/2005/8/layout/hierarchy1"/>
    <dgm:cxn modelId="{8AE7904B-9AB8-47A3-A072-51BF389ACC6C}" srcId="{315294A3-D413-477A-98AC-2E5ADB0B71B2}" destId="{438958CA-82CB-4D21-B436-ED25AB237154}" srcOrd="2" destOrd="0" parTransId="{A3808A9F-3837-4DEA-92A4-779444371585}" sibTransId="{1A2160E3-BD83-4480-83B0-5CC9852A346A}"/>
    <dgm:cxn modelId="{DA46A19F-7DDE-41F7-8854-800972A219DD}" type="presOf" srcId="{700A7E40-7AC3-4729-8EFB-3FB66212E9E4}" destId="{5AE655EA-1E16-4095-AFF3-8D9C2B53EFDB}" srcOrd="0" destOrd="0" presId="urn:microsoft.com/office/officeart/2005/8/layout/hierarchy1"/>
    <dgm:cxn modelId="{14A09C10-A433-4713-9EF1-4644761CD700}" srcId="{315294A3-D413-477A-98AC-2E5ADB0B71B2}" destId="{184AE6F6-B441-4C10-8EE1-DA33D7FB4F54}" srcOrd="0" destOrd="0" parTransId="{91C5F507-8570-4FDE-847E-817FD5E58CD4}" sibTransId="{95D4B831-9ECA-4762-90D3-2E3858F57CD0}"/>
    <dgm:cxn modelId="{896E73AC-187C-4E11-8A9F-3958C9129068}" srcId="{5CBA87FB-6294-4E5E-9AA2-1940DF7CA6AC}" destId="{315294A3-D413-477A-98AC-2E5ADB0B71B2}" srcOrd="0" destOrd="0" parTransId="{AE0EE341-78C7-4D3C-9174-76C0C7705758}" sibTransId="{913AFD4F-55FC-4CF4-B92C-389029A90C0D}"/>
    <dgm:cxn modelId="{A23D6908-E889-47CA-B2D1-C1C24A0A7039}" type="presOf" srcId="{84846B98-CBC4-4BF4-A94E-722177FCEE8E}" destId="{0B2753E4-D53B-44CC-94EB-0E1CA2593E80}" srcOrd="0" destOrd="0" presId="urn:microsoft.com/office/officeart/2005/8/layout/hierarchy1"/>
    <dgm:cxn modelId="{3E4777D0-B18E-40E2-B7D1-40FAB5C30DE7}" type="presOf" srcId="{A3808A9F-3837-4DEA-92A4-779444371585}" destId="{3709BDAE-05DA-4D09-98BD-7472BD55A06B}" srcOrd="0" destOrd="0" presId="urn:microsoft.com/office/officeart/2005/8/layout/hierarchy1"/>
    <dgm:cxn modelId="{E82615A8-3918-4A10-AA0A-F5AD65861CCA}" type="presOf" srcId="{FA658F3B-540B-428C-A9B2-7F019502BC2F}" destId="{2E317A4F-B2B0-4A93-9652-853E216A9E6D}" srcOrd="0" destOrd="0" presId="urn:microsoft.com/office/officeart/2005/8/layout/hierarchy1"/>
    <dgm:cxn modelId="{7F35EDB4-79A0-4FE0-99BE-FFDA5DA12F93}" srcId="{700A7E40-7AC3-4729-8EFB-3FB66212E9E4}" destId="{84846B98-CBC4-4BF4-A94E-722177FCEE8E}" srcOrd="1" destOrd="0" parTransId="{46ED1A6A-7538-4429-8F32-B242A592B889}" sibTransId="{975D7249-C604-4780-AE50-597237406BE7}"/>
    <dgm:cxn modelId="{C3A9298E-60D8-4388-B8F3-842E6F35345D}" type="presOf" srcId="{91C5F507-8570-4FDE-847E-817FD5E58CD4}" destId="{0F6AB0A7-123B-468B-8AAA-35C29BA0F439}" srcOrd="0" destOrd="0" presId="urn:microsoft.com/office/officeart/2005/8/layout/hierarchy1"/>
    <dgm:cxn modelId="{8F37DAAF-FE4A-4D54-8223-C2AB16342370}" srcId="{066104FD-3D19-42E3-94A5-108277766EFF}" destId="{5CBA87FB-6294-4E5E-9AA2-1940DF7CA6AC}" srcOrd="0" destOrd="0" parTransId="{95D77AB4-1DF2-4E5B-BEFB-15A848B3D6E4}" sibTransId="{79C9721A-7E8D-47DC-8F52-EA021DA3B998}"/>
    <dgm:cxn modelId="{80A5314B-72A3-4CCD-BA2A-FB461C532E15}" type="presOf" srcId="{315294A3-D413-477A-98AC-2E5ADB0B71B2}" destId="{6262E5C0-FFD7-49C2-B830-9C6B978C09D0}" srcOrd="0" destOrd="0" presId="urn:microsoft.com/office/officeart/2005/8/layout/hierarchy1"/>
    <dgm:cxn modelId="{D891F2A1-AA59-4E07-89AA-0E88CC4796B8}" type="presOf" srcId="{E155DD35-511F-438A-833B-0B5006CE7B40}" destId="{E125F673-FC2B-401B-8E9B-6129F6429C64}" srcOrd="0" destOrd="0" presId="urn:microsoft.com/office/officeart/2005/8/layout/hierarchy1"/>
    <dgm:cxn modelId="{C3571BB9-F461-4808-835C-00511D0EE132}" type="presOf" srcId="{AE0EE341-78C7-4D3C-9174-76C0C7705758}" destId="{55E304D6-0DD7-4988-858E-EA52882B133A}" srcOrd="0" destOrd="0" presId="urn:microsoft.com/office/officeart/2005/8/layout/hierarchy1"/>
    <dgm:cxn modelId="{AC7F8C2D-C2E4-4F0E-90E3-E763475452F3}" srcId="{700A7E40-7AC3-4729-8EFB-3FB66212E9E4}" destId="{5C7574E8-2857-4C2D-98F4-0D90E630A9C2}" srcOrd="3" destOrd="0" parTransId="{903EF8CF-F6C7-4073-9F38-D7B02C665B1F}" sibTransId="{372D8D44-FB59-4A39-ACF3-111894C7FBB6}"/>
    <dgm:cxn modelId="{18C46DCD-647A-4D5C-964C-E05418494FE6}" type="presOf" srcId="{184AE6F6-B441-4C10-8EE1-DA33D7FB4F54}" destId="{5452D48E-337A-41AA-83F7-326DCC67CB5D}" srcOrd="0" destOrd="0" presId="urn:microsoft.com/office/officeart/2005/8/layout/hierarchy1"/>
    <dgm:cxn modelId="{D39F4B28-7E64-44A6-A47C-AF37389EB2D1}" type="presOf" srcId="{9595D95B-1E8A-4759-9217-6652B667D168}" destId="{D6220150-73B1-4D53-8B76-0DB556C662E0}" srcOrd="0" destOrd="0" presId="urn:microsoft.com/office/officeart/2005/8/layout/hierarchy1"/>
    <dgm:cxn modelId="{63918A37-7610-4648-8F27-27D25A17015B}" type="presOf" srcId="{5C7574E8-2857-4C2D-98F4-0D90E630A9C2}" destId="{4102B8E6-100A-4EA6-8EA5-E90B315639A6}" srcOrd="0" destOrd="0" presId="urn:microsoft.com/office/officeart/2005/8/layout/hierarchy1"/>
    <dgm:cxn modelId="{52FBE6CE-17CE-40FA-B605-75BD700F3D1A}" srcId="{700A7E40-7AC3-4729-8EFB-3FB66212E9E4}" destId="{E155DD35-511F-438A-833B-0B5006CE7B40}" srcOrd="2" destOrd="0" parTransId="{E76BD57D-C4E1-45A5-9C4D-66DA93F8B690}" sibTransId="{AA807AC9-E390-4A7B-B822-B55C4DA6F4E4}"/>
    <dgm:cxn modelId="{BE085B7E-DBA4-4568-BD32-65F3ED369CA9}" type="presOf" srcId="{903EF8CF-F6C7-4073-9F38-D7B02C665B1F}" destId="{93F8C00E-3899-457B-A5AA-AE676F758C7F}" srcOrd="0" destOrd="0" presId="urn:microsoft.com/office/officeart/2005/8/layout/hierarchy1"/>
    <dgm:cxn modelId="{74088225-9255-4EA8-B2D2-472D67D6AEAF}" type="presOf" srcId="{E76BD57D-C4E1-45A5-9C4D-66DA93F8B690}" destId="{2917B6AE-884B-4FF2-936D-DD91AA9D1B57}" srcOrd="0" destOrd="0" presId="urn:microsoft.com/office/officeart/2005/8/layout/hierarchy1"/>
    <dgm:cxn modelId="{3DF9EDC6-7EC6-4ED1-B810-56CBB0C06792}" srcId="{315294A3-D413-477A-98AC-2E5ADB0B71B2}" destId="{4AF3FA0E-F137-4382-A90A-F0E0106E4B8B}" srcOrd="1" destOrd="0" parTransId="{FA658F3B-540B-428C-A9B2-7F019502BC2F}" sibTransId="{FE13B9AD-23E3-407D-8229-D613FC6C87A5}"/>
    <dgm:cxn modelId="{78536909-69D1-4987-B60C-0B927F5D3CAB}" type="presOf" srcId="{4AF3FA0E-F137-4382-A90A-F0E0106E4B8B}" destId="{DAB9A4E8-A320-4579-83EA-E8FBA27AF418}" srcOrd="0" destOrd="0" presId="urn:microsoft.com/office/officeart/2005/8/layout/hierarchy1"/>
    <dgm:cxn modelId="{AC5FCB2D-982C-4D27-8699-F334F5F14CFB}" type="presParOf" srcId="{9CB1F631-0C7D-43FC-AA60-FB1D59E46C66}" destId="{CBD41788-7370-4268-ABD7-D590F0F895E0}" srcOrd="0" destOrd="0" presId="urn:microsoft.com/office/officeart/2005/8/layout/hierarchy1"/>
    <dgm:cxn modelId="{CC7A17D9-8641-43A4-86D8-DD5999F78D3D}" type="presParOf" srcId="{CBD41788-7370-4268-ABD7-D590F0F895E0}" destId="{246BF2D3-C977-43ED-95DE-D847C6DA3C29}" srcOrd="0" destOrd="0" presId="urn:microsoft.com/office/officeart/2005/8/layout/hierarchy1"/>
    <dgm:cxn modelId="{B9D63D1F-F9AF-4004-8D0B-DCA318A2FED3}" type="presParOf" srcId="{246BF2D3-C977-43ED-95DE-D847C6DA3C29}" destId="{6E9AB82F-C55B-486C-A151-CEFD22661A5B}" srcOrd="0" destOrd="0" presId="urn:microsoft.com/office/officeart/2005/8/layout/hierarchy1"/>
    <dgm:cxn modelId="{B8404EA2-3414-4792-91DB-7C2E9E2D0DA9}" type="presParOf" srcId="{246BF2D3-C977-43ED-95DE-D847C6DA3C29}" destId="{92E42ECB-9E9A-4999-9D1C-1DFB88BB6046}" srcOrd="1" destOrd="0" presId="urn:microsoft.com/office/officeart/2005/8/layout/hierarchy1"/>
    <dgm:cxn modelId="{2B9807A0-8DC1-4624-9BDB-9327D333B540}" type="presParOf" srcId="{CBD41788-7370-4268-ABD7-D590F0F895E0}" destId="{B8F1FCA5-A488-4611-A570-7FC73FCC4E5E}" srcOrd="1" destOrd="0" presId="urn:microsoft.com/office/officeart/2005/8/layout/hierarchy1"/>
    <dgm:cxn modelId="{A02399F1-EF6C-42D9-BDE7-C8E0F8DF3292}" type="presParOf" srcId="{B8F1FCA5-A488-4611-A570-7FC73FCC4E5E}" destId="{55E304D6-0DD7-4988-858E-EA52882B133A}" srcOrd="0" destOrd="0" presId="urn:microsoft.com/office/officeart/2005/8/layout/hierarchy1"/>
    <dgm:cxn modelId="{C4923085-FD92-4FB0-A808-6590FB64CFC6}" type="presParOf" srcId="{B8F1FCA5-A488-4611-A570-7FC73FCC4E5E}" destId="{8E91AB34-B8B7-4338-85B8-F529DEC12149}" srcOrd="1" destOrd="0" presId="urn:microsoft.com/office/officeart/2005/8/layout/hierarchy1"/>
    <dgm:cxn modelId="{E4910C2E-E433-4552-AD89-4266381ACBDF}" type="presParOf" srcId="{8E91AB34-B8B7-4338-85B8-F529DEC12149}" destId="{E6B2EF28-A4B9-4B7B-B99F-1099F8FBC5E6}" srcOrd="0" destOrd="0" presId="urn:microsoft.com/office/officeart/2005/8/layout/hierarchy1"/>
    <dgm:cxn modelId="{0D6164AD-1858-4C7D-87F0-1728DDAFE901}" type="presParOf" srcId="{E6B2EF28-A4B9-4B7B-B99F-1099F8FBC5E6}" destId="{9E0133D0-9F13-40D7-9B6F-ECFA87861B5E}" srcOrd="0" destOrd="0" presId="urn:microsoft.com/office/officeart/2005/8/layout/hierarchy1"/>
    <dgm:cxn modelId="{4CAEA2A1-EF5A-4898-8669-6F9EFACFB04F}" type="presParOf" srcId="{E6B2EF28-A4B9-4B7B-B99F-1099F8FBC5E6}" destId="{6262E5C0-FFD7-49C2-B830-9C6B978C09D0}" srcOrd="1" destOrd="0" presId="urn:microsoft.com/office/officeart/2005/8/layout/hierarchy1"/>
    <dgm:cxn modelId="{699943DC-8936-4F22-A123-3ED5C5A080F2}" type="presParOf" srcId="{8E91AB34-B8B7-4338-85B8-F529DEC12149}" destId="{4E9C20E5-0312-40F6-BCBC-54157F68D5B2}" srcOrd="1" destOrd="0" presId="urn:microsoft.com/office/officeart/2005/8/layout/hierarchy1"/>
    <dgm:cxn modelId="{81F28EC1-7E9F-4908-9CB3-A2EE7CAA0E18}" type="presParOf" srcId="{4E9C20E5-0312-40F6-BCBC-54157F68D5B2}" destId="{0F6AB0A7-123B-468B-8AAA-35C29BA0F439}" srcOrd="0" destOrd="0" presId="urn:microsoft.com/office/officeart/2005/8/layout/hierarchy1"/>
    <dgm:cxn modelId="{61605396-7D2D-4617-80C4-E888A37AF717}" type="presParOf" srcId="{4E9C20E5-0312-40F6-BCBC-54157F68D5B2}" destId="{49EA16CD-C03D-49E4-8E68-E0F4A572FD73}" srcOrd="1" destOrd="0" presId="urn:microsoft.com/office/officeart/2005/8/layout/hierarchy1"/>
    <dgm:cxn modelId="{87843DD7-0127-4453-A674-BA1DF3C950E7}" type="presParOf" srcId="{49EA16CD-C03D-49E4-8E68-E0F4A572FD73}" destId="{DF5578DF-2768-4CB1-AA27-C9AE97926B97}" srcOrd="0" destOrd="0" presId="urn:microsoft.com/office/officeart/2005/8/layout/hierarchy1"/>
    <dgm:cxn modelId="{71D7DF40-578A-49BE-84E1-37C42246EA72}" type="presParOf" srcId="{DF5578DF-2768-4CB1-AA27-C9AE97926B97}" destId="{6C1D5DB3-E09E-4019-A3EB-757CB551043A}" srcOrd="0" destOrd="0" presId="urn:microsoft.com/office/officeart/2005/8/layout/hierarchy1"/>
    <dgm:cxn modelId="{997D3842-A7E9-4230-9A64-C2253A9616E4}" type="presParOf" srcId="{DF5578DF-2768-4CB1-AA27-C9AE97926B97}" destId="{5452D48E-337A-41AA-83F7-326DCC67CB5D}" srcOrd="1" destOrd="0" presId="urn:microsoft.com/office/officeart/2005/8/layout/hierarchy1"/>
    <dgm:cxn modelId="{95A5448C-34B6-4B35-BA87-BED91387870F}" type="presParOf" srcId="{49EA16CD-C03D-49E4-8E68-E0F4A572FD73}" destId="{261F6734-C38C-486A-A1FA-8E8778CAB7E4}" srcOrd="1" destOrd="0" presId="urn:microsoft.com/office/officeart/2005/8/layout/hierarchy1"/>
    <dgm:cxn modelId="{7A2C2996-0A13-4AE4-8EA5-1A8C4B141E1C}" type="presParOf" srcId="{4E9C20E5-0312-40F6-BCBC-54157F68D5B2}" destId="{2E317A4F-B2B0-4A93-9652-853E216A9E6D}" srcOrd="2" destOrd="0" presId="urn:microsoft.com/office/officeart/2005/8/layout/hierarchy1"/>
    <dgm:cxn modelId="{1454F064-DAC1-432E-834B-5AECCD36FFA9}" type="presParOf" srcId="{4E9C20E5-0312-40F6-BCBC-54157F68D5B2}" destId="{7F3A440F-6F69-4C07-8677-A4EA3B8F5E48}" srcOrd="3" destOrd="0" presId="urn:microsoft.com/office/officeart/2005/8/layout/hierarchy1"/>
    <dgm:cxn modelId="{8C9B61C1-5C21-473B-86D7-29DC3D86D186}" type="presParOf" srcId="{7F3A440F-6F69-4C07-8677-A4EA3B8F5E48}" destId="{3FA8A65A-7948-4ED6-AA2F-EFB08EA9699D}" srcOrd="0" destOrd="0" presId="urn:microsoft.com/office/officeart/2005/8/layout/hierarchy1"/>
    <dgm:cxn modelId="{D45267E2-771E-4037-B0BA-AE6AC2CDEC80}" type="presParOf" srcId="{3FA8A65A-7948-4ED6-AA2F-EFB08EA9699D}" destId="{6770B401-B121-4DE5-929B-F98E8BB462AF}" srcOrd="0" destOrd="0" presId="urn:microsoft.com/office/officeart/2005/8/layout/hierarchy1"/>
    <dgm:cxn modelId="{87B4A8B3-DF20-46A3-9A00-84080EF0B988}" type="presParOf" srcId="{3FA8A65A-7948-4ED6-AA2F-EFB08EA9699D}" destId="{DAB9A4E8-A320-4579-83EA-E8FBA27AF418}" srcOrd="1" destOrd="0" presId="urn:microsoft.com/office/officeart/2005/8/layout/hierarchy1"/>
    <dgm:cxn modelId="{088AF17F-C24C-42EF-A1C2-F40E6541A77C}" type="presParOf" srcId="{7F3A440F-6F69-4C07-8677-A4EA3B8F5E48}" destId="{934D8E5D-556F-4088-A87E-6F971A04771C}" srcOrd="1" destOrd="0" presId="urn:microsoft.com/office/officeart/2005/8/layout/hierarchy1"/>
    <dgm:cxn modelId="{CA0EDBE6-404C-455A-89AC-A7AC5E42D105}" type="presParOf" srcId="{4E9C20E5-0312-40F6-BCBC-54157F68D5B2}" destId="{3709BDAE-05DA-4D09-98BD-7472BD55A06B}" srcOrd="4" destOrd="0" presId="urn:microsoft.com/office/officeart/2005/8/layout/hierarchy1"/>
    <dgm:cxn modelId="{A9883D49-11E0-4A80-B326-66A7E686C681}" type="presParOf" srcId="{4E9C20E5-0312-40F6-BCBC-54157F68D5B2}" destId="{29023DCB-D598-46A7-8845-41CD23C775C2}" srcOrd="5" destOrd="0" presId="urn:microsoft.com/office/officeart/2005/8/layout/hierarchy1"/>
    <dgm:cxn modelId="{870D5FE1-F04A-4E98-A3BB-4520E27FA103}" type="presParOf" srcId="{29023DCB-D598-46A7-8845-41CD23C775C2}" destId="{5828492A-07F5-45F9-84F4-88A3E4AA50A1}" srcOrd="0" destOrd="0" presId="urn:microsoft.com/office/officeart/2005/8/layout/hierarchy1"/>
    <dgm:cxn modelId="{EE1B3CBF-925B-4BAF-88D4-6D9A82FF593B}" type="presParOf" srcId="{5828492A-07F5-45F9-84F4-88A3E4AA50A1}" destId="{029F4784-F87C-4F8B-99FD-C60DB04A7D94}" srcOrd="0" destOrd="0" presId="urn:microsoft.com/office/officeart/2005/8/layout/hierarchy1"/>
    <dgm:cxn modelId="{8C8551F3-33D0-4907-9CA7-E0C17C421B22}" type="presParOf" srcId="{5828492A-07F5-45F9-84F4-88A3E4AA50A1}" destId="{DBE412E8-36FA-493C-A96F-56E0DACD8449}" srcOrd="1" destOrd="0" presId="urn:microsoft.com/office/officeart/2005/8/layout/hierarchy1"/>
    <dgm:cxn modelId="{81A04DB6-F554-47AB-BC20-68A002897788}" type="presParOf" srcId="{29023DCB-D598-46A7-8845-41CD23C775C2}" destId="{AFBCAD5F-9D82-422C-824C-13CC361BDCFB}" srcOrd="1" destOrd="0" presId="urn:microsoft.com/office/officeart/2005/8/layout/hierarchy1"/>
    <dgm:cxn modelId="{AC74F365-18DB-4FE9-B38E-5EC11F263737}" type="presParOf" srcId="{B8F1FCA5-A488-4611-A570-7FC73FCC4E5E}" destId="{02EE6326-C951-4F35-921C-56CA03B97EAB}" srcOrd="2" destOrd="0" presId="urn:microsoft.com/office/officeart/2005/8/layout/hierarchy1"/>
    <dgm:cxn modelId="{2BBB79E8-FF91-426F-B7C8-5E9F6EFD93FD}" type="presParOf" srcId="{B8F1FCA5-A488-4611-A570-7FC73FCC4E5E}" destId="{388BDE88-B0DC-4DEB-BD95-98B0B079D44F}" srcOrd="3" destOrd="0" presId="urn:microsoft.com/office/officeart/2005/8/layout/hierarchy1"/>
    <dgm:cxn modelId="{629B542E-47D1-409A-BBE7-A13F00F98E7D}" type="presParOf" srcId="{388BDE88-B0DC-4DEB-BD95-98B0B079D44F}" destId="{3057CCFE-A54A-473D-8420-E4E5302A31E3}" srcOrd="0" destOrd="0" presId="urn:microsoft.com/office/officeart/2005/8/layout/hierarchy1"/>
    <dgm:cxn modelId="{FF948323-94E9-4A0A-AEFE-24C4B986AA70}" type="presParOf" srcId="{3057CCFE-A54A-473D-8420-E4E5302A31E3}" destId="{6F59A123-03D2-4B99-8AFC-6909DAFA29EB}" srcOrd="0" destOrd="0" presId="urn:microsoft.com/office/officeart/2005/8/layout/hierarchy1"/>
    <dgm:cxn modelId="{13F098A0-7259-498E-9178-016AF930A751}" type="presParOf" srcId="{3057CCFE-A54A-473D-8420-E4E5302A31E3}" destId="{5AE655EA-1E16-4095-AFF3-8D9C2B53EFDB}" srcOrd="1" destOrd="0" presId="urn:microsoft.com/office/officeart/2005/8/layout/hierarchy1"/>
    <dgm:cxn modelId="{6FD39287-E11A-410A-823D-941D6713A9B7}" type="presParOf" srcId="{388BDE88-B0DC-4DEB-BD95-98B0B079D44F}" destId="{1B6565F7-03EB-4280-ABA2-46FD9F106B32}" srcOrd="1" destOrd="0" presId="urn:microsoft.com/office/officeart/2005/8/layout/hierarchy1"/>
    <dgm:cxn modelId="{DBDD95B9-1D00-4844-ADDE-D68A22377892}" type="presParOf" srcId="{1B6565F7-03EB-4280-ABA2-46FD9F106B32}" destId="{D6220150-73B1-4D53-8B76-0DB556C662E0}" srcOrd="0" destOrd="0" presId="urn:microsoft.com/office/officeart/2005/8/layout/hierarchy1"/>
    <dgm:cxn modelId="{2D69BB67-8965-408E-B9CB-1252ABC6D6FC}" type="presParOf" srcId="{1B6565F7-03EB-4280-ABA2-46FD9F106B32}" destId="{7EC67A40-1C2E-4E89-BC9A-9E85FBEE1F6A}" srcOrd="1" destOrd="0" presId="urn:microsoft.com/office/officeart/2005/8/layout/hierarchy1"/>
    <dgm:cxn modelId="{8F9A7758-77B1-4BC8-BA96-F5DB462FFA46}" type="presParOf" srcId="{7EC67A40-1C2E-4E89-BC9A-9E85FBEE1F6A}" destId="{824CDB0C-8036-4010-8FE2-E6DBE9B29FD4}" srcOrd="0" destOrd="0" presId="urn:microsoft.com/office/officeart/2005/8/layout/hierarchy1"/>
    <dgm:cxn modelId="{4A83280B-661C-49C9-B0B5-F4761FA858D7}" type="presParOf" srcId="{824CDB0C-8036-4010-8FE2-E6DBE9B29FD4}" destId="{314E4B2B-2D20-438E-B12E-4AC67AFD82BA}" srcOrd="0" destOrd="0" presId="urn:microsoft.com/office/officeart/2005/8/layout/hierarchy1"/>
    <dgm:cxn modelId="{0A482F85-03E0-4067-90C1-6BEAD5459DE9}" type="presParOf" srcId="{824CDB0C-8036-4010-8FE2-E6DBE9B29FD4}" destId="{7976D5D1-B155-4CC0-B0C2-221D392477BD}" srcOrd="1" destOrd="0" presId="urn:microsoft.com/office/officeart/2005/8/layout/hierarchy1"/>
    <dgm:cxn modelId="{1B7FC4A9-3756-4954-A30C-339BD16D2A95}" type="presParOf" srcId="{7EC67A40-1C2E-4E89-BC9A-9E85FBEE1F6A}" destId="{6FAE168A-1EDC-4822-A8E6-ABCE13DD8742}" srcOrd="1" destOrd="0" presId="urn:microsoft.com/office/officeart/2005/8/layout/hierarchy1"/>
    <dgm:cxn modelId="{4D11D4B0-02E6-4433-B666-CEED72DFA5E5}" type="presParOf" srcId="{1B6565F7-03EB-4280-ABA2-46FD9F106B32}" destId="{DB524FF9-E086-4049-90AD-1EA5F7FF55FB}" srcOrd="2" destOrd="0" presId="urn:microsoft.com/office/officeart/2005/8/layout/hierarchy1"/>
    <dgm:cxn modelId="{C1704259-F4F0-46BE-914A-85F3FE2DBBF1}" type="presParOf" srcId="{1B6565F7-03EB-4280-ABA2-46FD9F106B32}" destId="{8FEC113C-A7DB-426E-AEEE-B6C93EA9F906}" srcOrd="3" destOrd="0" presId="urn:microsoft.com/office/officeart/2005/8/layout/hierarchy1"/>
    <dgm:cxn modelId="{18824110-0E5E-48BB-B792-7F66BA800E01}" type="presParOf" srcId="{8FEC113C-A7DB-426E-AEEE-B6C93EA9F906}" destId="{4A76B3F5-2741-4FE5-B1C5-08AFC95A7D99}" srcOrd="0" destOrd="0" presId="urn:microsoft.com/office/officeart/2005/8/layout/hierarchy1"/>
    <dgm:cxn modelId="{24FC95F0-593E-42FE-A1BB-83CE4CC5234F}" type="presParOf" srcId="{4A76B3F5-2741-4FE5-B1C5-08AFC95A7D99}" destId="{E01C8DD4-C0A5-4C05-AC5D-E8458C4EADC9}" srcOrd="0" destOrd="0" presId="urn:microsoft.com/office/officeart/2005/8/layout/hierarchy1"/>
    <dgm:cxn modelId="{3FB0D1A8-5705-48F6-8801-06804C3917E3}" type="presParOf" srcId="{4A76B3F5-2741-4FE5-B1C5-08AFC95A7D99}" destId="{0B2753E4-D53B-44CC-94EB-0E1CA2593E80}" srcOrd="1" destOrd="0" presId="urn:microsoft.com/office/officeart/2005/8/layout/hierarchy1"/>
    <dgm:cxn modelId="{3E8001F8-08E8-4A42-82F0-5B32C55C1ECE}" type="presParOf" srcId="{8FEC113C-A7DB-426E-AEEE-B6C93EA9F906}" destId="{8FA49F56-291A-442D-9F8A-B10F5455C341}" srcOrd="1" destOrd="0" presId="urn:microsoft.com/office/officeart/2005/8/layout/hierarchy1"/>
    <dgm:cxn modelId="{ABE01013-9819-43E8-B1C1-7E3BF125DDDF}" type="presParOf" srcId="{1B6565F7-03EB-4280-ABA2-46FD9F106B32}" destId="{2917B6AE-884B-4FF2-936D-DD91AA9D1B57}" srcOrd="4" destOrd="0" presId="urn:microsoft.com/office/officeart/2005/8/layout/hierarchy1"/>
    <dgm:cxn modelId="{166FB0E2-4126-4BD0-9746-750857BB24B3}" type="presParOf" srcId="{1B6565F7-03EB-4280-ABA2-46FD9F106B32}" destId="{20EBEF6E-711D-4539-8B32-812EFB3893A7}" srcOrd="5" destOrd="0" presId="urn:microsoft.com/office/officeart/2005/8/layout/hierarchy1"/>
    <dgm:cxn modelId="{D01BCA17-B6D0-443A-8D9A-C20A7691D740}" type="presParOf" srcId="{20EBEF6E-711D-4539-8B32-812EFB3893A7}" destId="{0B0B8A10-8FA7-4449-8B4D-53F587044890}" srcOrd="0" destOrd="0" presId="urn:microsoft.com/office/officeart/2005/8/layout/hierarchy1"/>
    <dgm:cxn modelId="{8DBB0073-8845-4644-BE65-D94C62E9C5C5}" type="presParOf" srcId="{0B0B8A10-8FA7-4449-8B4D-53F587044890}" destId="{D54CCC70-5C69-4318-B0F0-4C89EA14A713}" srcOrd="0" destOrd="0" presId="urn:microsoft.com/office/officeart/2005/8/layout/hierarchy1"/>
    <dgm:cxn modelId="{4A271579-F1E6-4ACD-B658-E1BE3FA589E2}" type="presParOf" srcId="{0B0B8A10-8FA7-4449-8B4D-53F587044890}" destId="{E125F673-FC2B-401B-8E9B-6129F6429C64}" srcOrd="1" destOrd="0" presId="urn:microsoft.com/office/officeart/2005/8/layout/hierarchy1"/>
    <dgm:cxn modelId="{9DB28A5B-57A7-4F25-BA81-AE13492505EF}" type="presParOf" srcId="{20EBEF6E-711D-4539-8B32-812EFB3893A7}" destId="{F1ACE457-01C8-4B9F-98E4-6D44545FAF39}" srcOrd="1" destOrd="0" presId="urn:microsoft.com/office/officeart/2005/8/layout/hierarchy1"/>
    <dgm:cxn modelId="{C66DA9C9-21B6-4BCD-A922-6AD643F768AD}" type="presParOf" srcId="{1B6565F7-03EB-4280-ABA2-46FD9F106B32}" destId="{93F8C00E-3899-457B-A5AA-AE676F758C7F}" srcOrd="6" destOrd="0" presId="urn:microsoft.com/office/officeart/2005/8/layout/hierarchy1"/>
    <dgm:cxn modelId="{7533D08B-109C-4795-9086-117FAD8DFF51}" type="presParOf" srcId="{1B6565F7-03EB-4280-ABA2-46FD9F106B32}" destId="{F08FC519-7689-4288-B921-3F3940A3998C}" srcOrd="7" destOrd="0" presId="urn:microsoft.com/office/officeart/2005/8/layout/hierarchy1"/>
    <dgm:cxn modelId="{8160F236-5910-4124-AEAA-C1D956243E75}" type="presParOf" srcId="{F08FC519-7689-4288-B921-3F3940A3998C}" destId="{A7152CA8-7BC7-4540-BAFF-F952668E0570}" srcOrd="0" destOrd="0" presId="urn:microsoft.com/office/officeart/2005/8/layout/hierarchy1"/>
    <dgm:cxn modelId="{40443908-CE1F-47FC-8551-0352F0B955B1}" type="presParOf" srcId="{A7152CA8-7BC7-4540-BAFF-F952668E0570}" destId="{72749D4A-7DD2-45C6-9DCE-7DFBFE68ACF8}" srcOrd="0" destOrd="0" presId="urn:microsoft.com/office/officeart/2005/8/layout/hierarchy1"/>
    <dgm:cxn modelId="{78755D42-3A4D-4D65-B903-228680899291}" type="presParOf" srcId="{A7152CA8-7BC7-4540-BAFF-F952668E0570}" destId="{4102B8E6-100A-4EA6-8EA5-E90B315639A6}" srcOrd="1" destOrd="0" presId="urn:microsoft.com/office/officeart/2005/8/layout/hierarchy1"/>
    <dgm:cxn modelId="{0F132F2B-153E-47C5-B0A5-512A55E697C4}" type="presParOf" srcId="{F08FC519-7689-4288-B921-3F3940A3998C}" destId="{4ED9E510-DFA9-4600-8CF7-4905E7C73400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6890813-5EBB-4B5C-852F-5B0544BDC99E}" type="doc">
      <dgm:prSet loTypeId="urn:microsoft.com/office/officeart/2005/8/layout/hProcess7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3B5C887-3D9D-4FB2-A530-E6912D01C115}">
      <dgm:prSet phldrT="[Text]" phldr="1"/>
      <dgm:spPr/>
      <dgm:t>
        <a:bodyPr/>
        <a:lstStyle/>
        <a:p>
          <a:endParaRPr lang="cs-CZ" dirty="0">
            <a:solidFill>
              <a:schemeClr val="accent4">
                <a:lumMod val="75000"/>
              </a:schemeClr>
            </a:solidFill>
          </a:endParaRPr>
        </a:p>
      </dgm:t>
    </dgm:pt>
    <dgm:pt modelId="{EE65D7D1-C6D9-4EFD-A053-0A8E4DEF314B}" type="parTrans" cxnId="{CF023317-4F40-4AC1-8623-F4C1DE1DF580}">
      <dgm:prSet/>
      <dgm:spPr/>
      <dgm:t>
        <a:bodyPr/>
        <a:lstStyle/>
        <a:p>
          <a:endParaRPr lang="cs-CZ"/>
        </a:p>
      </dgm:t>
    </dgm:pt>
    <dgm:pt modelId="{A743B5F3-DC22-4710-B29E-4C7F53DFE434}" type="sibTrans" cxnId="{CF023317-4F40-4AC1-8623-F4C1DE1DF580}">
      <dgm:prSet/>
      <dgm:spPr/>
      <dgm:t>
        <a:bodyPr/>
        <a:lstStyle/>
        <a:p>
          <a:endParaRPr lang="cs-CZ"/>
        </a:p>
      </dgm:t>
    </dgm:pt>
    <dgm:pt modelId="{BF2FF8C2-A2BA-479D-B301-5F67E813A2F7}">
      <dgm:prSet phldrT="[Text]"/>
      <dgm:spPr/>
      <dgm:t>
        <a:bodyPr/>
        <a:lstStyle/>
        <a:p>
          <a:r>
            <a:rPr lang="cs-CZ" dirty="0" smtClean="0">
              <a:solidFill>
                <a:schemeClr val="accent4">
                  <a:lumMod val="75000"/>
                </a:schemeClr>
              </a:solidFill>
            </a:rPr>
            <a:t>jednoleté</a:t>
          </a:r>
          <a:r>
            <a:rPr lang="cs-CZ" dirty="0" smtClean="0"/>
            <a:t>	</a:t>
          </a:r>
          <a:endParaRPr lang="cs-CZ" dirty="0"/>
        </a:p>
      </dgm:t>
    </dgm:pt>
    <dgm:pt modelId="{8B762A64-5889-4E2D-949C-700D401A23FF}" type="parTrans" cxnId="{DC3A9B42-C602-4869-9081-B033C7AC477D}">
      <dgm:prSet/>
      <dgm:spPr/>
      <dgm:t>
        <a:bodyPr/>
        <a:lstStyle/>
        <a:p>
          <a:endParaRPr lang="cs-CZ"/>
        </a:p>
      </dgm:t>
    </dgm:pt>
    <dgm:pt modelId="{FA581394-6F65-4194-A7D3-0C8ED58B7A1E}" type="sibTrans" cxnId="{DC3A9B42-C602-4869-9081-B033C7AC477D}">
      <dgm:prSet/>
      <dgm:spPr/>
      <dgm:t>
        <a:bodyPr/>
        <a:lstStyle/>
        <a:p>
          <a:endParaRPr lang="cs-CZ"/>
        </a:p>
      </dgm:t>
    </dgm:pt>
    <dgm:pt modelId="{572ACB4B-412E-4239-9930-61FEDC4D6DF5}">
      <dgm:prSet phldrT="[Text]" phldr="1"/>
      <dgm:spPr/>
      <dgm:t>
        <a:bodyPr/>
        <a:lstStyle/>
        <a:p>
          <a:endParaRPr lang="cs-CZ"/>
        </a:p>
      </dgm:t>
    </dgm:pt>
    <dgm:pt modelId="{09036FBA-5814-45B9-85B5-2FAB7711B77C}" type="parTrans" cxnId="{360FCCBD-84E9-4E71-8089-92D11A108E0B}">
      <dgm:prSet/>
      <dgm:spPr/>
      <dgm:t>
        <a:bodyPr/>
        <a:lstStyle/>
        <a:p>
          <a:endParaRPr lang="cs-CZ"/>
        </a:p>
      </dgm:t>
    </dgm:pt>
    <dgm:pt modelId="{342A176B-E3BF-4CCA-AB0B-8B4DE83CFA4A}" type="sibTrans" cxnId="{360FCCBD-84E9-4E71-8089-92D11A108E0B}">
      <dgm:prSet/>
      <dgm:spPr/>
      <dgm:t>
        <a:bodyPr/>
        <a:lstStyle/>
        <a:p>
          <a:endParaRPr lang="cs-CZ"/>
        </a:p>
      </dgm:t>
    </dgm:pt>
    <dgm:pt modelId="{DB6AB7B1-240F-4FF5-8210-EC0A627AEFE1}">
      <dgm:prSet phldrT="[Text]"/>
      <dgm:spPr/>
      <dgm:t>
        <a:bodyPr/>
        <a:lstStyle/>
        <a:p>
          <a:r>
            <a:rPr lang="cs-CZ" dirty="0" smtClean="0">
              <a:solidFill>
                <a:schemeClr val="accent4">
                  <a:lumMod val="75000"/>
                </a:schemeClr>
              </a:solidFill>
            </a:rPr>
            <a:t>dvouleté</a:t>
          </a:r>
          <a:endParaRPr lang="cs-CZ" dirty="0">
            <a:solidFill>
              <a:schemeClr val="accent4">
                <a:lumMod val="75000"/>
              </a:schemeClr>
            </a:solidFill>
          </a:endParaRPr>
        </a:p>
      </dgm:t>
    </dgm:pt>
    <dgm:pt modelId="{4E550AE0-0AB6-41CF-9EE3-9DF88589AFF3}" type="parTrans" cxnId="{3CA8D576-D9D4-4341-BB94-F3114EA2EE63}">
      <dgm:prSet/>
      <dgm:spPr/>
      <dgm:t>
        <a:bodyPr/>
        <a:lstStyle/>
        <a:p>
          <a:endParaRPr lang="cs-CZ"/>
        </a:p>
      </dgm:t>
    </dgm:pt>
    <dgm:pt modelId="{60E49836-236C-417D-9B75-8D35801B4201}" type="sibTrans" cxnId="{3CA8D576-D9D4-4341-BB94-F3114EA2EE63}">
      <dgm:prSet/>
      <dgm:spPr/>
      <dgm:t>
        <a:bodyPr/>
        <a:lstStyle/>
        <a:p>
          <a:endParaRPr lang="cs-CZ"/>
        </a:p>
      </dgm:t>
    </dgm:pt>
    <dgm:pt modelId="{5A443E62-A004-4953-A7C8-DD76451E7FA9}">
      <dgm:prSet phldrT="[Text]" phldr="1"/>
      <dgm:spPr/>
      <dgm:t>
        <a:bodyPr/>
        <a:lstStyle/>
        <a:p>
          <a:endParaRPr lang="cs-CZ" dirty="0"/>
        </a:p>
      </dgm:t>
    </dgm:pt>
    <dgm:pt modelId="{9F57C4AB-FA40-4773-9383-D36808390CC1}" type="parTrans" cxnId="{199189FC-446C-4B9A-9099-FBCCB87A1F6A}">
      <dgm:prSet/>
      <dgm:spPr/>
      <dgm:t>
        <a:bodyPr/>
        <a:lstStyle/>
        <a:p>
          <a:endParaRPr lang="cs-CZ"/>
        </a:p>
      </dgm:t>
    </dgm:pt>
    <dgm:pt modelId="{1ECD1198-EC04-42A9-8D57-6A13814E6C1E}" type="sibTrans" cxnId="{199189FC-446C-4B9A-9099-FBCCB87A1F6A}">
      <dgm:prSet/>
      <dgm:spPr/>
      <dgm:t>
        <a:bodyPr/>
        <a:lstStyle/>
        <a:p>
          <a:endParaRPr lang="cs-CZ"/>
        </a:p>
      </dgm:t>
    </dgm:pt>
    <dgm:pt modelId="{9BB1794C-CBC0-4804-A879-B00602FB35FC}">
      <dgm:prSet phldrT="[Text]"/>
      <dgm:spPr/>
      <dgm:t>
        <a:bodyPr/>
        <a:lstStyle/>
        <a:p>
          <a:r>
            <a:rPr lang="cs-CZ" dirty="0" smtClean="0">
              <a:solidFill>
                <a:schemeClr val="accent4">
                  <a:lumMod val="75000"/>
                </a:schemeClr>
              </a:solidFill>
            </a:rPr>
            <a:t>vytrvalé</a:t>
          </a:r>
          <a:endParaRPr lang="cs-CZ" dirty="0">
            <a:solidFill>
              <a:schemeClr val="accent4">
                <a:lumMod val="75000"/>
              </a:schemeClr>
            </a:solidFill>
          </a:endParaRPr>
        </a:p>
      </dgm:t>
    </dgm:pt>
    <dgm:pt modelId="{917AD9EB-7381-48C1-90E2-9E2B1D3C887C}" type="parTrans" cxnId="{E003C225-51DD-46CE-BB3F-5298B94B4879}">
      <dgm:prSet/>
      <dgm:spPr/>
      <dgm:t>
        <a:bodyPr/>
        <a:lstStyle/>
        <a:p>
          <a:endParaRPr lang="cs-CZ"/>
        </a:p>
      </dgm:t>
    </dgm:pt>
    <dgm:pt modelId="{67BDB33E-8A99-403C-A1A9-788FE1A3603B}" type="sibTrans" cxnId="{E003C225-51DD-46CE-BB3F-5298B94B4879}">
      <dgm:prSet/>
      <dgm:spPr/>
      <dgm:t>
        <a:bodyPr/>
        <a:lstStyle/>
        <a:p>
          <a:endParaRPr lang="cs-CZ"/>
        </a:p>
      </dgm:t>
    </dgm:pt>
    <dgm:pt modelId="{B5D04568-4FCD-4A34-AD05-4BA13715F828}" type="pres">
      <dgm:prSet presAssocID="{86890813-5EBB-4B5C-852F-5B0544BDC99E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77461B1-617B-4BB7-AA25-E9E96676E7D3}" type="pres">
      <dgm:prSet presAssocID="{63B5C887-3D9D-4FB2-A530-E6912D01C115}" presName="compositeNode" presStyleCnt="0">
        <dgm:presLayoutVars>
          <dgm:bulletEnabled val="1"/>
        </dgm:presLayoutVars>
      </dgm:prSet>
      <dgm:spPr/>
    </dgm:pt>
    <dgm:pt modelId="{40874C51-E25B-4F12-925E-37CCE5B45FC1}" type="pres">
      <dgm:prSet presAssocID="{63B5C887-3D9D-4FB2-A530-E6912D01C115}" presName="bgRect" presStyleLbl="node1" presStyleIdx="0" presStyleCnt="3"/>
      <dgm:spPr/>
      <dgm:t>
        <a:bodyPr/>
        <a:lstStyle/>
        <a:p>
          <a:endParaRPr lang="cs-CZ"/>
        </a:p>
      </dgm:t>
    </dgm:pt>
    <dgm:pt modelId="{444096EF-8B01-40BB-92C4-48864612DEF4}" type="pres">
      <dgm:prSet presAssocID="{63B5C887-3D9D-4FB2-A530-E6912D01C115}" presName="parentNode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676E31C-48FD-4FF7-97CB-690567B2C0EA}" type="pres">
      <dgm:prSet presAssocID="{63B5C887-3D9D-4FB2-A530-E6912D01C115}" presName="child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56B649A-030B-4C9F-9DE4-BC4B7F5CCC21}" type="pres">
      <dgm:prSet presAssocID="{A743B5F3-DC22-4710-B29E-4C7F53DFE434}" presName="hSp" presStyleCnt="0"/>
      <dgm:spPr/>
    </dgm:pt>
    <dgm:pt modelId="{CE0C87E5-E8F2-4C8F-9DD2-2C1FF6051694}" type="pres">
      <dgm:prSet presAssocID="{A743B5F3-DC22-4710-B29E-4C7F53DFE434}" presName="vProcSp" presStyleCnt="0"/>
      <dgm:spPr/>
    </dgm:pt>
    <dgm:pt modelId="{AEEF7637-F025-46FB-B0C7-FDC00A8F0C93}" type="pres">
      <dgm:prSet presAssocID="{A743B5F3-DC22-4710-B29E-4C7F53DFE434}" presName="vSp1" presStyleCnt="0"/>
      <dgm:spPr/>
    </dgm:pt>
    <dgm:pt modelId="{27F2B9ED-80E8-4B07-AD04-AEDA99F0049D}" type="pres">
      <dgm:prSet presAssocID="{A743B5F3-DC22-4710-B29E-4C7F53DFE434}" presName="simulatedConn" presStyleLbl="solidFgAcc1" presStyleIdx="0" presStyleCnt="2"/>
      <dgm:spPr/>
    </dgm:pt>
    <dgm:pt modelId="{A9F0843F-62B7-4ED9-B123-ABE238AB51BF}" type="pres">
      <dgm:prSet presAssocID="{A743B5F3-DC22-4710-B29E-4C7F53DFE434}" presName="vSp2" presStyleCnt="0"/>
      <dgm:spPr/>
    </dgm:pt>
    <dgm:pt modelId="{2264D5D1-44C3-4959-B3A9-F3AD3DB04C72}" type="pres">
      <dgm:prSet presAssocID="{A743B5F3-DC22-4710-B29E-4C7F53DFE434}" presName="sibTrans" presStyleCnt="0"/>
      <dgm:spPr/>
    </dgm:pt>
    <dgm:pt modelId="{A50229AF-A8C1-4209-ADAA-F9904CA0E63D}" type="pres">
      <dgm:prSet presAssocID="{572ACB4B-412E-4239-9930-61FEDC4D6DF5}" presName="compositeNode" presStyleCnt="0">
        <dgm:presLayoutVars>
          <dgm:bulletEnabled val="1"/>
        </dgm:presLayoutVars>
      </dgm:prSet>
      <dgm:spPr/>
    </dgm:pt>
    <dgm:pt modelId="{A14FDA45-3F43-452E-84A2-22A489E02893}" type="pres">
      <dgm:prSet presAssocID="{572ACB4B-412E-4239-9930-61FEDC4D6DF5}" presName="bgRect" presStyleLbl="node1" presStyleIdx="1" presStyleCnt="3" custLinFactNeighborX="1224" custLinFactNeighborY="-5882"/>
      <dgm:spPr/>
      <dgm:t>
        <a:bodyPr/>
        <a:lstStyle/>
        <a:p>
          <a:endParaRPr lang="cs-CZ"/>
        </a:p>
      </dgm:t>
    </dgm:pt>
    <dgm:pt modelId="{C7952A02-9A22-4491-BD9C-E412AA8B0BC4}" type="pres">
      <dgm:prSet presAssocID="{572ACB4B-412E-4239-9930-61FEDC4D6DF5}" presName="parentNode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1FB4C2D-4489-4175-9633-F3A6190A7303}" type="pres">
      <dgm:prSet presAssocID="{572ACB4B-412E-4239-9930-61FEDC4D6DF5}" presName="child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C84CDB-913C-4171-982D-712F9559748A}" type="pres">
      <dgm:prSet presAssocID="{342A176B-E3BF-4CCA-AB0B-8B4DE83CFA4A}" presName="hSp" presStyleCnt="0"/>
      <dgm:spPr/>
    </dgm:pt>
    <dgm:pt modelId="{C0FF01B1-424C-4654-B093-5233115D2C70}" type="pres">
      <dgm:prSet presAssocID="{342A176B-E3BF-4CCA-AB0B-8B4DE83CFA4A}" presName="vProcSp" presStyleCnt="0"/>
      <dgm:spPr/>
    </dgm:pt>
    <dgm:pt modelId="{1FECBABE-E858-4BAE-878F-3E46F0202F10}" type="pres">
      <dgm:prSet presAssocID="{342A176B-E3BF-4CCA-AB0B-8B4DE83CFA4A}" presName="vSp1" presStyleCnt="0"/>
      <dgm:spPr/>
    </dgm:pt>
    <dgm:pt modelId="{997C5FAB-3F46-4AFB-A53F-C8094667D5EA}" type="pres">
      <dgm:prSet presAssocID="{342A176B-E3BF-4CCA-AB0B-8B4DE83CFA4A}" presName="simulatedConn" presStyleLbl="solidFgAcc1" presStyleIdx="1" presStyleCnt="2"/>
      <dgm:spPr/>
    </dgm:pt>
    <dgm:pt modelId="{CEC25EB6-70D8-44FA-887A-19F10F3FCF42}" type="pres">
      <dgm:prSet presAssocID="{342A176B-E3BF-4CCA-AB0B-8B4DE83CFA4A}" presName="vSp2" presStyleCnt="0"/>
      <dgm:spPr/>
    </dgm:pt>
    <dgm:pt modelId="{E5D1E561-D03B-4234-8C44-C5333358C40A}" type="pres">
      <dgm:prSet presAssocID="{342A176B-E3BF-4CCA-AB0B-8B4DE83CFA4A}" presName="sibTrans" presStyleCnt="0"/>
      <dgm:spPr/>
    </dgm:pt>
    <dgm:pt modelId="{3F90475F-F684-47ED-97F6-14E8AE239260}" type="pres">
      <dgm:prSet presAssocID="{5A443E62-A004-4953-A7C8-DD76451E7FA9}" presName="compositeNode" presStyleCnt="0">
        <dgm:presLayoutVars>
          <dgm:bulletEnabled val="1"/>
        </dgm:presLayoutVars>
      </dgm:prSet>
      <dgm:spPr/>
    </dgm:pt>
    <dgm:pt modelId="{CBCFD6E2-F55E-4664-A1CD-D4067900807E}" type="pres">
      <dgm:prSet presAssocID="{5A443E62-A004-4953-A7C8-DD76451E7FA9}" presName="bgRect" presStyleLbl="node1" presStyleIdx="2" presStyleCnt="3"/>
      <dgm:spPr/>
      <dgm:t>
        <a:bodyPr/>
        <a:lstStyle/>
        <a:p>
          <a:endParaRPr lang="cs-CZ"/>
        </a:p>
      </dgm:t>
    </dgm:pt>
    <dgm:pt modelId="{06736D89-6008-4403-9C5D-5330C67A40C8}" type="pres">
      <dgm:prSet presAssocID="{5A443E62-A004-4953-A7C8-DD76451E7FA9}" presName="parentNode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99C77DC-0893-472D-8BE7-0016EC17B2E6}" type="pres">
      <dgm:prSet presAssocID="{5A443E62-A004-4953-A7C8-DD76451E7FA9}" presName="child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90167B8-8279-43C8-936D-F1F4E6613E9A}" type="presOf" srcId="{5A443E62-A004-4953-A7C8-DD76451E7FA9}" destId="{06736D89-6008-4403-9C5D-5330C67A40C8}" srcOrd="1" destOrd="0" presId="urn:microsoft.com/office/officeart/2005/8/layout/hProcess7"/>
    <dgm:cxn modelId="{67BA753A-DF6A-4108-9B30-3A84AF5EBEDE}" type="presOf" srcId="{63B5C887-3D9D-4FB2-A530-E6912D01C115}" destId="{40874C51-E25B-4F12-925E-37CCE5B45FC1}" srcOrd="0" destOrd="0" presId="urn:microsoft.com/office/officeart/2005/8/layout/hProcess7"/>
    <dgm:cxn modelId="{D1878DAD-F87B-47BA-9C14-22D473CA31E4}" type="presOf" srcId="{BF2FF8C2-A2BA-479D-B301-5F67E813A2F7}" destId="{0676E31C-48FD-4FF7-97CB-690567B2C0EA}" srcOrd="0" destOrd="0" presId="urn:microsoft.com/office/officeart/2005/8/layout/hProcess7"/>
    <dgm:cxn modelId="{606FABF4-1E2F-4E28-8F9C-9BADF0094866}" type="presOf" srcId="{DB6AB7B1-240F-4FF5-8210-EC0A627AEFE1}" destId="{C1FB4C2D-4489-4175-9633-F3A6190A7303}" srcOrd="0" destOrd="0" presId="urn:microsoft.com/office/officeart/2005/8/layout/hProcess7"/>
    <dgm:cxn modelId="{5E411775-FB56-42DC-9795-43FAD8FB86B5}" type="presOf" srcId="{5A443E62-A004-4953-A7C8-DD76451E7FA9}" destId="{CBCFD6E2-F55E-4664-A1CD-D4067900807E}" srcOrd="0" destOrd="0" presId="urn:microsoft.com/office/officeart/2005/8/layout/hProcess7"/>
    <dgm:cxn modelId="{360FCCBD-84E9-4E71-8089-92D11A108E0B}" srcId="{86890813-5EBB-4B5C-852F-5B0544BDC99E}" destId="{572ACB4B-412E-4239-9930-61FEDC4D6DF5}" srcOrd="1" destOrd="0" parTransId="{09036FBA-5814-45B9-85B5-2FAB7711B77C}" sibTransId="{342A176B-E3BF-4CCA-AB0B-8B4DE83CFA4A}"/>
    <dgm:cxn modelId="{3CA8D576-D9D4-4341-BB94-F3114EA2EE63}" srcId="{572ACB4B-412E-4239-9930-61FEDC4D6DF5}" destId="{DB6AB7B1-240F-4FF5-8210-EC0A627AEFE1}" srcOrd="0" destOrd="0" parTransId="{4E550AE0-0AB6-41CF-9EE3-9DF88589AFF3}" sibTransId="{60E49836-236C-417D-9B75-8D35801B4201}"/>
    <dgm:cxn modelId="{199189FC-446C-4B9A-9099-FBCCB87A1F6A}" srcId="{86890813-5EBB-4B5C-852F-5B0544BDC99E}" destId="{5A443E62-A004-4953-A7C8-DD76451E7FA9}" srcOrd="2" destOrd="0" parTransId="{9F57C4AB-FA40-4773-9383-D36808390CC1}" sibTransId="{1ECD1198-EC04-42A9-8D57-6A13814E6C1E}"/>
    <dgm:cxn modelId="{E003C225-51DD-46CE-BB3F-5298B94B4879}" srcId="{5A443E62-A004-4953-A7C8-DD76451E7FA9}" destId="{9BB1794C-CBC0-4804-A879-B00602FB35FC}" srcOrd="0" destOrd="0" parTransId="{917AD9EB-7381-48C1-90E2-9E2B1D3C887C}" sibTransId="{67BDB33E-8A99-403C-A1A9-788FE1A3603B}"/>
    <dgm:cxn modelId="{7A059AD3-1079-491A-956A-229AC9318BC0}" type="presOf" srcId="{86890813-5EBB-4B5C-852F-5B0544BDC99E}" destId="{B5D04568-4FCD-4A34-AD05-4BA13715F828}" srcOrd="0" destOrd="0" presId="urn:microsoft.com/office/officeart/2005/8/layout/hProcess7"/>
    <dgm:cxn modelId="{CAD38622-5BAF-4A48-A401-F2A3D34C47AF}" type="presOf" srcId="{572ACB4B-412E-4239-9930-61FEDC4D6DF5}" destId="{C7952A02-9A22-4491-BD9C-E412AA8B0BC4}" srcOrd="1" destOrd="0" presId="urn:microsoft.com/office/officeart/2005/8/layout/hProcess7"/>
    <dgm:cxn modelId="{3CD55225-1CA4-44CF-8D65-A5FCCDBC7A05}" type="presOf" srcId="{9BB1794C-CBC0-4804-A879-B00602FB35FC}" destId="{C99C77DC-0893-472D-8BE7-0016EC17B2E6}" srcOrd="0" destOrd="0" presId="urn:microsoft.com/office/officeart/2005/8/layout/hProcess7"/>
    <dgm:cxn modelId="{0FA7F898-BBC2-43DC-AE43-8EDA8AA62211}" type="presOf" srcId="{63B5C887-3D9D-4FB2-A530-E6912D01C115}" destId="{444096EF-8B01-40BB-92C4-48864612DEF4}" srcOrd="1" destOrd="0" presId="urn:microsoft.com/office/officeart/2005/8/layout/hProcess7"/>
    <dgm:cxn modelId="{DC3A9B42-C602-4869-9081-B033C7AC477D}" srcId="{63B5C887-3D9D-4FB2-A530-E6912D01C115}" destId="{BF2FF8C2-A2BA-479D-B301-5F67E813A2F7}" srcOrd="0" destOrd="0" parTransId="{8B762A64-5889-4E2D-949C-700D401A23FF}" sibTransId="{FA581394-6F65-4194-A7D3-0C8ED58B7A1E}"/>
    <dgm:cxn modelId="{CF023317-4F40-4AC1-8623-F4C1DE1DF580}" srcId="{86890813-5EBB-4B5C-852F-5B0544BDC99E}" destId="{63B5C887-3D9D-4FB2-A530-E6912D01C115}" srcOrd="0" destOrd="0" parTransId="{EE65D7D1-C6D9-4EFD-A053-0A8E4DEF314B}" sibTransId="{A743B5F3-DC22-4710-B29E-4C7F53DFE434}"/>
    <dgm:cxn modelId="{7930075F-B908-4E41-8CEB-E484561D0592}" type="presOf" srcId="{572ACB4B-412E-4239-9930-61FEDC4D6DF5}" destId="{A14FDA45-3F43-452E-84A2-22A489E02893}" srcOrd="0" destOrd="0" presId="urn:microsoft.com/office/officeart/2005/8/layout/hProcess7"/>
    <dgm:cxn modelId="{AAC94773-0DBE-4DD1-BD96-766F121B7C8D}" type="presParOf" srcId="{B5D04568-4FCD-4A34-AD05-4BA13715F828}" destId="{377461B1-617B-4BB7-AA25-E9E96676E7D3}" srcOrd="0" destOrd="0" presId="urn:microsoft.com/office/officeart/2005/8/layout/hProcess7"/>
    <dgm:cxn modelId="{8B6D59BD-D5FC-409C-9AB4-8DF3F1A27B2A}" type="presParOf" srcId="{377461B1-617B-4BB7-AA25-E9E96676E7D3}" destId="{40874C51-E25B-4F12-925E-37CCE5B45FC1}" srcOrd="0" destOrd="0" presId="urn:microsoft.com/office/officeart/2005/8/layout/hProcess7"/>
    <dgm:cxn modelId="{1898C306-B02E-4BCD-B094-62E72B7B7003}" type="presParOf" srcId="{377461B1-617B-4BB7-AA25-E9E96676E7D3}" destId="{444096EF-8B01-40BB-92C4-48864612DEF4}" srcOrd="1" destOrd="0" presId="urn:microsoft.com/office/officeart/2005/8/layout/hProcess7"/>
    <dgm:cxn modelId="{5056B9C2-A76A-487C-888E-7905FC5B8B01}" type="presParOf" srcId="{377461B1-617B-4BB7-AA25-E9E96676E7D3}" destId="{0676E31C-48FD-4FF7-97CB-690567B2C0EA}" srcOrd="2" destOrd="0" presId="urn:microsoft.com/office/officeart/2005/8/layout/hProcess7"/>
    <dgm:cxn modelId="{8BB0E6B5-B8C4-4DF5-9932-2A39DA7750A6}" type="presParOf" srcId="{B5D04568-4FCD-4A34-AD05-4BA13715F828}" destId="{756B649A-030B-4C9F-9DE4-BC4B7F5CCC21}" srcOrd="1" destOrd="0" presId="urn:microsoft.com/office/officeart/2005/8/layout/hProcess7"/>
    <dgm:cxn modelId="{B638834E-C59C-4DDC-A133-41BDC40990D2}" type="presParOf" srcId="{B5D04568-4FCD-4A34-AD05-4BA13715F828}" destId="{CE0C87E5-E8F2-4C8F-9DD2-2C1FF6051694}" srcOrd="2" destOrd="0" presId="urn:microsoft.com/office/officeart/2005/8/layout/hProcess7"/>
    <dgm:cxn modelId="{0279C2E2-6DA8-49C9-9853-08BBC93255D0}" type="presParOf" srcId="{CE0C87E5-E8F2-4C8F-9DD2-2C1FF6051694}" destId="{AEEF7637-F025-46FB-B0C7-FDC00A8F0C93}" srcOrd="0" destOrd="0" presId="urn:microsoft.com/office/officeart/2005/8/layout/hProcess7"/>
    <dgm:cxn modelId="{FF5181D0-E937-4629-AD23-150961C9BF07}" type="presParOf" srcId="{CE0C87E5-E8F2-4C8F-9DD2-2C1FF6051694}" destId="{27F2B9ED-80E8-4B07-AD04-AEDA99F0049D}" srcOrd="1" destOrd="0" presId="urn:microsoft.com/office/officeart/2005/8/layout/hProcess7"/>
    <dgm:cxn modelId="{041F96D3-D5E7-4A7C-9B32-A2EE75270384}" type="presParOf" srcId="{CE0C87E5-E8F2-4C8F-9DD2-2C1FF6051694}" destId="{A9F0843F-62B7-4ED9-B123-ABE238AB51BF}" srcOrd="2" destOrd="0" presId="urn:microsoft.com/office/officeart/2005/8/layout/hProcess7"/>
    <dgm:cxn modelId="{5348785E-5C90-4934-A7EC-F4DED3F62D7C}" type="presParOf" srcId="{B5D04568-4FCD-4A34-AD05-4BA13715F828}" destId="{2264D5D1-44C3-4959-B3A9-F3AD3DB04C72}" srcOrd="3" destOrd="0" presId="urn:microsoft.com/office/officeart/2005/8/layout/hProcess7"/>
    <dgm:cxn modelId="{22CFC3AE-520D-4333-A3C4-FC064CE14E20}" type="presParOf" srcId="{B5D04568-4FCD-4A34-AD05-4BA13715F828}" destId="{A50229AF-A8C1-4209-ADAA-F9904CA0E63D}" srcOrd="4" destOrd="0" presId="urn:microsoft.com/office/officeart/2005/8/layout/hProcess7"/>
    <dgm:cxn modelId="{0BF18B05-0BE5-4516-AD3C-4E1DB51539AD}" type="presParOf" srcId="{A50229AF-A8C1-4209-ADAA-F9904CA0E63D}" destId="{A14FDA45-3F43-452E-84A2-22A489E02893}" srcOrd="0" destOrd="0" presId="urn:microsoft.com/office/officeart/2005/8/layout/hProcess7"/>
    <dgm:cxn modelId="{4DCD6DC4-F04B-4715-9F6A-59854D1ABE35}" type="presParOf" srcId="{A50229AF-A8C1-4209-ADAA-F9904CA0E63D}" destId="{C7952A02-9A22-4491-BD9C-E412AA8B0BC4}" srcOrd="1" destOrd="0" presId="urn:microsoft.com/office/officeart/2005/8/layout/hProcess7"/>
    <dgm:cxn modelId="{DB1528E9-984E-4B1F-8CF8-5A2F2364ED70}" type="presParOf" srcId="{A50229AF-A8C1-4209-ADAA-F9904CA0E63D}" destId="{C1FB4C2D-4489-4175-9633-F3A6190A7303}" srcOrd="2" destOrd="0" presId="urn:microsoft.com/office/officeart/2005/8/layout/hProcess7"/>
    <dgm:cxn modelId="{0661240B-53FE-48AC-B012-3017115D8EFD}" type="presParOf" srcId="{B5D04568-4FCD-4A34-AD05-4BA13715F828}" destId="{F2C84CDB-913C-4171-982D-712F9559748A}" srcOrd="5" destOrd="0" presId="urn:microsoft.com/office/officeart/2005/8/layout/hProcess7"/>
    <dgm:cxn modelId="{B970654D-3C0B-4C30-A469-F0EA7954603C}" type="presParOf" srcId="{B5D04568-4FCD-4A34-AD05-4BA13715F828}" destId="{C0FF01B1-424C-4654-B093-5233115D2C70}" srcOrd="6" destOrd="0" presId="urn:microsoft.com/office/officeart/2005/8/layout/hProcess7"/>
    <dgm:cxn modelId="{D5DE05A1-891D-4A41-AFF6-7E586A9D3078}" type="presParOf" srcId="{C0FF01B1-424C-4654-B093-5233115D2C70}" destId="{1FECBABE-E858-4BAE-878F-3E46F0202F10}" srcOrd="0" destOrd="0" presId="urn:microsoft.com/office/officeart/2005/8/layout/hProcess7"/>
    <dgm:cxn modelId="{6697093E-750D-46A3-AC27-50B9611C7715}" type="presParOf" srcId="{C0FF01B1-424C-4654-B093-5233115D2C70}" destId="{997C5FAB-3F46-4AFB-A53F-C8094667D5EA}" srcOrd="1" destOrd="0" presId="urn:microsoft.com/office/officeart/2005/8/layout/hProcess7"/>
    <dgm:cxn modelId="{188AE96F-A2C0-46E4-817A-B0FCF1E7DCF4}" type="presParOf" srcId="{C0FF01B1-424C-4654-B093-5233115D2C70}" destId="{CEC25EB6-70D8-44FA-887A-19F10F3FCF42}" srcOrd="2" destOrd="0" presId="urn:microsoft.com/office/officeart/2005/8/layout/hProcess7"/>
    <dgm:cxn modelId="{3B5F9DE8-6962-43EE-AB9B-7400F3E6B1E1}" type="presParOf" srcId="{B5D04568-4FCD-4A34-AD05-4BA13715F828}" destId="{E5D1E561-D03B-4234-8C44-C5333358C40A}" srcOrd="7" destOrd="0" presId="urn:microsoft.com/office/officeart/2005/8/layout/hProcess7"/>
    <dgm:cxn modelId="{056F0C87-CA8B-4E3D-962A-DB156FCFBE7E}" type="presParOf" srcId="{B5D04568-4FCD-4A34-AD05-4BA13715F828}" destId="{3F90475F-F684-47ED-97F6-14E8AE239260}" srcOrd="8" destOrd="0" presId="urn:microsoft.com/office/officeart/2005/8/layout/hProcess7"/>
    <dgm:cxn modelId="{90305BD6-4020-4584-A5A7-2B8416DA6C6D}" type="presParOf" srcId="{3F90475F-F684-47ED-97F6-14E8AE239260}" destId="{CBCFD6E2-F55E-4664-A1CD-D4067900807E}" srcOrd="0" destOrd="0" presId="urn:microsoft.com/office/officeart/2005/8/layout/hProcess7"/>
    <dgm:cxn modelId="{7B53DCDC-195C-4EE9-B253-FD0B0E343889}" type="presParOf" srcId="{3F90475F-F684-47ED-97F6-14E8AE239260}" destId="{06736D89-6008-4403-9C5D-5330C67A40C8}" srcOrd="1" destOrd="0" presId="urn:microsoft.com/office/officeart/2005/8/layout/hProcess7"/>
    <dgm:cxn modelId="{EEA78222-91E1-4A31-AE4D-8995645439C8}" type="presParOf" srcId="{3F90475F-F684-47ED-97F6-14E8AE239260}" destId="{C99C77DC-0893-472D-8BE7-0016EC17B2E6}" srcOrd="2" destOrd="0" presId="urn:microsoft.com/office/officeart/2005/8/layout/hProcess7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6AC8BF-2016-46D1-9D8A-EA5D17863D22}">
      <dsp:nvSpPr>
        <dsp:cNvPr id="0" name=""/>
        <dsp:cNvSpPr/>
      </dsp:nvSpPr>
      <dsp:spPr>
        <a:xfrm>
          <a:off x="0" y="316667"/>
          <a:ext cx="6360368" cy="15947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>
              <a:solidFill>
                <a:schemeClr val="tx1">
                  <a:lumMod val="85000"/>
                  <a:lumOff val="15000"/>
                </a:schemeClr>
              </a:solidFill>
            </a:rPr>
            <a:t>Prezentace seznamuje žáky čtvrtého a pátého ročníku        s rostlinami a jejich tříděním</a:t>
          </a:r>
          <a:endParaRPr lang="cs-CZ" sz="2900" kern="1200" dirty="0">
            <a:solidFill>
              <a:schemeClr val="tx1">
                <a:lumMod val="85000"/>
                <a:lumOff val="15000"/>
              </a:schemeClr>
            </a:solidFill>
          </a:endParaRPr>
        </a:p>
      </dsp:txBody>
      <dsp:txXfrm>
        <a:off x="77847" y="394514"/>
        <a:ext cx="6204674" cy="1439016"/>
      </dsp:txXfrm>
    </dsp:sp>
    <dsp:sp modelId="{09C6E0FD-0FFA-4307-944D-B6DCC970755E}">
      <dsp:nvSpPr>
        <dsp:cNvPr id="0" name=""/>
        <dsp:cNvSpPr/>
      </dsp:nvSpPr>
      <dsp:spPr>
        <a:xfrm>
          <a:off x="0" y="2073760"/>
          <a:ext cx="6360368" cy="15947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>
              <a:solidFill>
                <a:schemeClr val="tx1">
                  <a:lumMod val="85000"/>
                  <a:lumOff val="15000"/>
                </a:schemeClr>
              </a:solidFill>
            </a:rPr>
            <a:t>Autorem materiálu a všech jeho částí, není-li uvedeno jinak,    je Mgr. Jindřiška Žaloudková</a:t>
          </a:r>
          <a:endParaRPr lang="cs-CZ" sz="2900" kern="1200" dirty="0">
            <a:solidFill>
              <a:schemeClr val="tx1">
                <a:lumMod val="85000"/>
                <a:lumOff val="15000"/>
              </a:schemeClr>
            </a:solidFill>
          </a:endParaRPr>
        </a:p>
      </dsp:txBody>
      <dsp:txXfrm>
        <a:off x="77847" y="2151607"/>
        <a:ext cx="6204674" cy="143901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17B6AE-884B-4FF2-936D-DD91AA9D1B57}">
      <dsp:nvSpPr>
        <dsp:cNvPr id="0" name=""/>
        <dsp:cNvSpPr/>
      </dsp:nvSpPr>
      <dsp:spPr>
        <a:xfrm>
          <a:off x="5949522" y="2941978"/>
          <a:ext cx="1744334" cy="41507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82859"/>
              </a:lnTo>
              <a:lnTo>
                <a:pt x="1744334" y="282859"/>
              </a:lnTo>
              <a:lnTo>
                <a:pt x="1744334" y="415072"/>
              </a:lnTo>
            </a:path>
          </a:pathLst>
        </a:custGeom>
        <a:noFill/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B524FF9-E086-4049-90AD-1EA5F7FF55FB}">
      <dsp:nvSpPr>
        <dsp:cNvPr id="0" name=""/>
        <dsp:cNvSpPr/>
      </dsp:nvSpPr>
      <dsp:spPr>
        <a:xfrm>
          <a:off x="5903802" y="2941978"/>
          <a:ext cx="91440" cy="415072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15072"/>
              </a:lnTo>
            </a:path>
          </a:pathLst>
        </a:custGeom>
        <a:noFill/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6220150-73B1-4D53-8B76-0DB556C662E0}">
      <dsp:nvSpPr>
        <dsp:cNvPr id="0" name=""/>
        <dsp:cNvSpPr/>
      </dsp:nvSpPr>
      <dsp:spPr>
        <a:xfrm>
          <a:off x="4205188" y="2941978"/>
          <a:ext cx="1744334" cy="415072"/>
        </a:xfrm>
        <a:custGeom>
          <a:avLst/>
          <a:gdLst/>
          <a:ahLst/>
          <a:cxnLst/>
          <a:rect l="0" t="0" r="0" b="0"/>
          <a:pathLst>
            <a:path>
              <a:moveTo>
                <a:pt x="1744334" y="0"/>
              </a:moveTo>
              <a:lnTo>
                <a:pt x="1744334" y="282859"/>
              </a:lnTo>
              <a:lnTo>
                <a:pt x="0" y="282859"/>
              </a:lnTo>
              <a:lnTo>
                <a:pt x="0" y="415072"/>
              </a:lnTo>
            </a:path>
          </a:pathLst>
        </a:custGeom>
        <a:noFill/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2EE6326-C951-4F35-921C-56CA03B97EAB}">
      <dsp:nvSpPr>
        <dsp:cNvPr id="0" name=""/>
        <dsp:cNvSpPr/>
      </dsp:nvSpPr>
      <dsp:spPr>
        <a:xfrm>
          <a:off x="3769104" y="1620645"/>
          <a:ext cx="2180417" cy="41507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82859"/>
              </a:lnTo>
              <a:lnTo>
                <a:pt x="2180417" y="282859"/>
              </a:lnTo>
              <a:lnTo>
                <a:pt x="2180417" y="415072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E317A4F-B2B0-4A93-9652-853E216A9E6D}">
      <dsp:nvSpPr>
        <dsp:cNvPr id="0" name=""/>
        <dsp:cNvSpPr/>
      </dsp:nvSpPr>
      <dsp:spPr>
        <a:xfrm>
          <a:off x="1588687" y="2941978"/>
          <a:ext cx="872167" cy="41507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82859"/>
              </a:lnTo>
              <a:lnTo>
                <a:pt x="872167" y="282859"/>
              </a:lnTo>
              <a:lnTo>
                <a:pt x="872167" y="415072"/>
              </a:lnTo>
            </a:path>
          </a:pathLst>
        </a:custGeom>
        <a:noFill/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F6AB0A7-123B-468B-8AAA-35C29BA0F439}">
      <dsp:nvSpPr>
        <dsp:cNvPr id="0" name=""/>
        <dsp:cNvSpPr/>
      </dsp:nvSpPr>
      <dsp:spPr>
        <a:xfrm>
          <a:off x="716520" y="2941978"/>
          <a:ext cx="872167" cy="415072"/>
        </a:xfrm>
        <a:custGeom>
          <a:avLst/>
          <a:gdLst/>
          <a:ahLst/>
          <a:cxnLst/>
          <a:rect l="0" t="0" r="0" b="0"/>
          <a:pathLst>
            <a:path>
              <a:moveTo>
                <a:pt x="872167" y="0"/>
              </a:moveTo>
              <a:lnTo>
                <a:pt x="872167" y="282859"/>
              </a:lnTo>
              <a:lnTo>
                <a:pt x="0" y="282859"/>
              </a:lnTo>
              <a:lnTo>
                <a:pt x="0" y="415072"/>
              </a:lnTo>
            </a:path>
          </a:pathLst>
        </a:custGeom>
        <a:noFill/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5E304D6-0DD7-4988-858E-EA52882B133A}">
      <dsp:nvSpPr>
        <dsp:cNvPr id="0" name=""/>
        <dsp:cNvSpPr/>
      </dsp:nvSpPr>
      <dsp:spPr>
        <a:xfrm>
          <a:off x="1588687" y="1620645"/>
          <a:ext cx="2180417" cy="415072"/>
        </a:xfrm>
        <a:custGeom>
          <a:avLst/>
          <a:gdLst/>
          <a:ahLst/>
          <a:cxnLst/>
          <a:rect l="0" t="0" r="0" b="0"/>
          <a:pathLst>
            <a:path>
              <a:moveTo>
                <a:pt x="2180417" y="0"/>
              </a:moveTo>
              <a:lnTo>
                <a:pt x="2180417" y="282859"/>
              </a:lnTo>
              <a:lnTo>
                <a:pt x="0" y="282859"/>
              </a:lnTo>
              <a:lnTo>
                <a:pt x="0" y="415072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E9AB82F-C55B-486C-A151-CEFD22661A5B}">
      <dsp:nvSpPr>
        <dsp:cNvPr id="0" name=""/>
        <dsp:cNvSpPr/>
      </dsp:nvSpPr>
      <dsp:spPr>
        <a:xfrm>
          <a:off x="3055513" y="714385"/>
          <a:ext cx="1427182" cy="90626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E42ECB-9E9A-4999-9D1C-1DFB88BB6046}">
      <dsp:nvSpPr>
        <dsp:cNvPr id="0" name=""/>
        <dsp:cNvSpPr/>
      </dsp:nvSpPr>
      <dsp:spPr>
        <a:xfrm>
          <a:off x="3214089" y="865032"/>
          <a:ext cx="1427182" cy="9062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stonek</a:t>
          </a:r>
          <a:endParaRPr lang="cs-CZ" sz="2400" kern="1200" dirty="0"/>
        </a:p>
      </dsp:txBody>
      <dsp:txXfrm>
        <a:off x="3240632" y="891575"/>
        <a:ext cx="1374096" cy="853174"/>
      </dsp:txXfrm>
    </dsp:sp>
    <dsp:sp modelId="{9E0133D0-9F13-40D7-9B6F-ECFA87861B5E}">
      <dsp:nvSpPr>
        <dsp:cNvPr id="0" name=""/>
        <dsp:cNvSpPr/>
      </dsp:nvSpPr>
      <dsp:spPr>
        <a:xfrm>
          <a:off x="875095" y="2035718"/>
          <a:ext cx="1427182" cy="90626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62E5C0-FFD7-49C2-B830-9C6B978C09D0}">
      <dsp:nvSpPr>
        <dsp:cNvPr id="0" name=""/>
        <dsp:cNvSpPr/>
      </dsp:nvSpPr>
      <dsp:spPr>
        <a:xfrm>
          <a:off x="1033671" y="2186365"/>
          <a:ext cx="1427182" cy="9062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dřeviny</a:t>
          </a:r>
          <a:endParaRPr lang="cs-CZ" sz="2400" kern="1200" dirty="0"/>
        </a:p>
      </dsp:txBody>
      <dsp:txXfrm>
        <a:off x="1060214" y="2212908"/>
        <a:ext cx="1374096" cy="853174"/>
      </dsp:txXfrm>
    </dsp:sp>
    <dsp:sp modelId="{6C1D5DB3-E09E-4019-A3EB-757CB551043A}">
      <dsp:nvSpPr>
        <dsp:cNvPr id="0" name=""/>
        <dsp:cNvSpPr/>
      </dsp:nvSpPr>
      <dsp:spPr>
        <a:xfrm>
          <a:off x="2928" y="3357051"/>
          <a:ext cx="1427182" cy="90626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52D48E-337A-41AA-83F7-326DCC67CB5D}">
      <dsp:nvSpPr>
        <dsp:cNvPr id="0" name=""/>
        <dsp:cNvSpPr/>
      </dsp:nvSpPr>
      <dsp:spPr>
        <a:xfrm>
          <a:off x="161504" y="3507698"/>
          <a:ext cx="1427182" cy="9062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stromy	</a:t>
          </a:r>
          <a:endParaRPr lang="cs-CZ" sz="2400" kern="1200" dirty="0"/>
        </a:p>
      </dsp:txBody>
      <dsp:txXfrm>
        <a:off x="188047" y="3534241"/>
        <a:ext cx="1374096" cy="853174"/>
      </dsp:txXfrm>
    </dsp:sp>
    <dsp:sp modelId="{6770B401-B121-4DE5-929B-F98E8BB462AF}">
      <dsp:nvSpPr>
        <dsp:cNvPr id="0" name=""/>
        <dsp:cNvSpPr/>
      </dsp:nvSpPr>
      <dsp:spPr>
        <a:xfrm>
          <a:off x="1747262" y="3357051"/>
          <a:ext cx="1427182" cy="90626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B9A4E8-A320-4579-83EA-E8FBA27AF418}">
      <dsp:nvSpPr>
        <dsp:cNvPr id="0" name=""/>
        <dsp:cNvSpPr/>
      </dsp:nvSpPr>
      <dsp:spPr>
        <a:xfrm>
          <a:off x="1905838" y="3507698"/>
          <a:ext cx="1427182" cy="9062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keře</a:t>
          </a:r>
          <a:endParaRPr lang="cs-CZ" sz="2400" kern="1200" dirty="0"/>
        </a:p>
      </dsp:txBody>
      <dsp:txXfrm>
        <a:off x="1932381" y="3534241"/>
        <a:ext cx="1374096" cy="853174"/>
      </dsp:txXfrm>
    </dsp:sp>
    <dsp:sp modelId="{6F59A123-03D2-4B99-8AFC-6909DAFA29EB}">
      <dsp:nvSpPr>
        <dsp:cNvPr id="0" name=""/>
        <dsp:cNvSpPr/>
      </dsp:nvSpPr>
      <dsp:spPr>
        <a:xfrm>
          <a:off x="5235930" y="2035718"/>
          <a:ext cx="1427182" cy="90626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E655EA-1E16-4095-AFF3-8D9C2B53EFDB}">
      <dsp:nvSpPr>
        <dsp:cNvPr id="0" name=""/>
        <dsp:cNvSpPr/>
      </dsp:nvSpPr>
      <dsp:spPr>
        <a:xfrm>
          <a:off x="5394506" y="2186365"/>
          <a:ext cx="1427182" cy="9062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byliny</a:t>
          </a:r>
          <a:endParaRPr lang="cs-CZ" sz="2400" kern="1200" dirty="0"/>
        </a:p>
      </dsp:txBody>
      <dsp:txXfrm>
        <a:off x="5421049" y="2212908"/>
        <a:ext cx="1374096" cy="853174"/>
      </dsp:txXfrm>
    </dsp:sp>
    <dsp:sp modelId="{314E4B2B-2D20-438E-B12E-4AC67AFD82BA}">
      <dsp:nvSpPr>
        <dsp:cNvPr id="0" name=""/>
        <dsp:cNvSpPr/>
      </dsp:nvSpPr>
      <dsp:spPr>
        <a:xfrm>
          <a:off x="3491596" y="3357051"/>
          <a:ext cx="1427182" cy="90626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76D5D1-B155-4CC0-B0C2-221D392477BD}">
      <dsp:nvSpPr>
        <dsp:cNvPr id="0" name=""/>
        <dsp:cNvSpPr/>
      </dsp:nvSpPr>
      <dsp:spPr>
        <a:xfrm>
          <a:off x="3650172" y="3507698"/>
          <a:ext cx="1427182" cy="9062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stéblo</a:t>
          </a:r>
          <a:endParaRPr lang="cs-CZ" sz="2400" kern="1200" dirty="0"/>
        </a:p>
      </dsp:txBody>
      <dsp:txXfrm>
        <a:off x="3676715" y="3534241"/>
        <a:ext cx="1374096" cy="853174"/>
      </dsp:txXfrm>
    </dsp:sp>
    <dsp:sp modelId="{E01C8DD4-C0A5-4C05-AC5D-E8458C4EADC9}">
      <dsp:nvSpPr>
        <dsp:cNvPr id="0" name=""/>
        <dsp:cNvSpPr/>
      </dsp:nvSpPr>
      <dsp:spPr>
        <a:xfrm>
          <a:off x="5235930" y="3357051"/>
          <a:ext cx="1427182" cy="90626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2753E4-D53B-44CC-94EB-0E1CA2593E80}">
      <dsp:nvSpPr>
        <dsp:cNvPr id="0" name=""/>
        <dsp:cNvSpPr/>
      </dsp:nvSpPr>
      <dsp:spPr>
        <a:xfrm>
          <a:off x="5394506" y="3507698"/>
          <a:ext cx="1427182" cy="9062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lodyha</a:t>
          </a:r>
          <a:endParaRPr lang="cs-CZ" sz="2400" kern="1200" dirty="0"/>
        </a:p>
      </dsp:txBody>
      <dsp:txXfrm>
        <a:off x="5421049" y="3534241"/>
        <a:ext cx="1374096" cy="853174"/>
      </dsp:txXfrm>
    </dsp:sp>
    <dsp:sp modelId="{D54CCC70-5C69-4318-B0F0-4C89EA14A713}">
      <dsp:nvSpPr>
        <dsp:cNvPr id="0" name=""/>
        <dsp:cNvSpPr/>
      </dsp:nvSpPr>
      <dsp:spPr>
        <a:xfrm>
          <a:off x="6980264" y="3357051"/>
          <a:ext cx="1427182" cy="90626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25F673-FC2B-401B-8E9B-6129F6429C64}">
      <dsp:nvSpPr>
        <dsp:cNvPr id="0" name=""/>
        <dsp:cNvSpPr/>
      </dsp:nvSpPr>
      <dsp:spPr>
        <a:xfrm>
          <a:off x="7138840" y="3507698"/>
          <a:ext cx="1427182" cy="9062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stvol</a:t>
          </a:r>
          <a:endParaRPr lang="cs-CZ" sz="2400" kern="1200" dirty="0"/>
        </a:p>
      </dsp:txBody>
      <dsp:txXfrm>
        <a:off x="7165383" y="3534241"/>
        <a:ext cx="1374096" cy="85317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F8C00E-3899-457B-A5AA-AE676F758C7F}">
      <dsp:nvSpPr>
        <dsp:cNvPr id="0" name=""/>
        <dsp:cNvSpPr/>
      </dsp:nvSpPr>
      <dsp:spPr>
        <a:xfrm>
          <a:off x="6085294" y="2832325"/>
          <a:ext cx="1857094" cy="29460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0763"/>
              </a:lnTo>
              <a:lnTo>
                <a:pt x="1857094" y="200763"/>
              </a:lnTo>
              <a:lnTo>
                <a:pt x="1857094" y="294602"/>
              </a:lnTo>
            </a:path>
          </a:pathLst>
        </a:custGeom>
        <a:noFill/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917B6AE-884B-4FF2-936D-DD91AA9D1B57}">
      <dsp:nvSpPr>
        <dsp:cNvPr id="0" name=""/>
        <dsp:cNvSpPr/>
      </dsp:nvSpPr>
      <dsp:spPr>
        <a:xfrm>
          <a:off x="6085294" y="2832325"/>
          <a:ext cx="619031" cy="29460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0763"/>
              </a:lnTo>
              <a:lnTo>
                <a:pt x="619031" y="200763"/>
              </a:lnTo>
              <a:lnTo>
                <a:pt x="619031" y="294602"/>
              </a:lnTo>
            </a:path>
          </a:pathLst>
        </a:custGeom>
        <a:noFill/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B524FF9-E086-4049-90AD-1EA5F7FF55FB}">
      <dsp:nvSpPr>
        <dsp:cNvPr id="0" name=""/>
        <dsp:cNvSpPr/>
      </dsp:nvSpPr>
      <dsp:spPr>
        <a:xfrm>
          <a:off x="5466263" y="2832325"/>
          <a:ext cx="619031" cy="294602"/>
        </a:xfrm>
        <a:custGeom>
          <a:avLst/>
          <a:gdLst/>
          <a:ahLst/>
          <a:cxnLst/>
          <a:rect l="0" t="0" r="0" b="0"/>
          <a:pathLst>
            <a:path>
              <a:moveTo>
                <a:pt x="619031" y="0"/>
              </a:moveTo>
              <a:lnTo>
                <a:pt x="619031" y="200763"/>
              </a:lnTo>
              <a:lnTo>
                <a:pt x="0" y="200763"/>
              </a:lnTo>
              <a:lnTo>
                <a:pt x="0" y="294602"/>
              </a:lnTo>
            </a:path>
          </a:pathLst>
        </a:custGeom>
        <a:noFill/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6220150-73B1-4D53-8B76-0DB556C662E0}">
      <dsp:nvSpPr>
        <dsp:cNvPr id="0" name=""/>
        <dsp:cNvSpPr/>
      </dsp:nvSpPr>
      <dsp:spPr>
        <a:xfrm>
          <a:off x="4228200" y="2832325"/>
          <a:ext cx="1857094" cy="294602"/>
        </a:xfrm>
        <a:custGeom>
          <a:avLst/>
          <a:gdLst/>
          <a:ahLst/>
          <a:cxnLst/>
          <a:rect l="0" t="0" r="0" b="0"/>
          <a:pathLst>
            <a:path>
              <a:moveTo>
                <a:pt x="1857094" y="0"/>
              </a:moveTo>
              <a:lnTo>
                <a:pt x="1857094" y="200763"/>
              </a:lnTo>
              <a:lnTo>
                <a:pt x="0" y="200763"/>
              </a:lnTo>
              <a:lnTo>
                <a:pt x="0" y="294602"/>
              </a:lnTo>
            </a:path>
          </a:pathLst>
        </a:custGeom>
        <a:noFill/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2EE6326-C951-4F35-921C-56CA03B97EAB}">
      <dsp:nvSpPr>
        <dsp:cNvPr id="0" name=""/>
        <dsp:cNvSpPr/>
      </dsp:nvSpPr>
      <dsp:spPr>
        <a:xfrm>
          <a:off x="3918684" y="1894492"/>
          <a:ext cx="2166610" cy="29460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0763"/>
              </a:lnTo>
              <a:lnTo>
                <a:pt x="2166610" y="200763"/>
              </a:lnTo>
              <a:lnTo>
                <a:pt x="2166610" y="294602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709BDAE-05DA-4D09-98BD-7472BD55A06B}">
      <dsp:nvSpPr>
        <dsp:cNvPr id="0" name=""/>
        <dsp:cNvSpPr/>
      </dsp:nvSpPr>
      <dsp:spPr>
        <a:xfrm>
          <a:off x="1752074" y="2832325"/>
          <a:ext cx="1238062" cy="29460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0763"/>
              </a:lnTo>
              <a:lnTo>
                <a:pt x="1238062" y="200763"/>
              </a:lnTo>
              <a:lnTo>
                <a:pt x="1238062" y="294602"/>
              </a:lnTo>
            </a:path>
          </a:pathLst>
        </a:custGeom>
        <a:noFill/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E317A4F-B2B0-4A93-9652-853E216A9E6D}">
      <dsp:nvSpPr>
        <dsp:cNvPr id="0" name=""/>
        <dsp:cNvSpPr/>
      </dsp:nvSpPr>
      <dsp:spPr>
        <a:xfrm>
          <a:off x="1706354" y="2832325"/>
          <a:ext cx="91440" cy="294602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94602"/>
              </a:lnTo>
            </a:path>
          </a:pathLst>
        </a:custGeom>
        <a:noFill/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F6AB0A7-123B-468B-8AAA-35C29BA0F439}">
      <dsp:nvSpPr>
        <dsp:cNvPr id="0" name=""/>
        <dsp:cNvSpPr/>
      </dsp:nvSpPr>
      <dsp:spPr>
        <a:xfrm>
          <a:off x="514011" y="2832325"/>
          <a:ext cx="1238062" cy="294602"/>
        </a:xfrm>
        <a:custGeom>
          <a:avLst/>
          <a:gdLst/>
          <a:ahLst/>
          <a:cxnLst/>
          <a:rect l="0" t="0" r="0" b="0"/>
          <a:pathLst>
            <a:path>
              <a:moveTo>
                <a:pt x="1238062" y="0"/>
              </a:moveTo>
              <a:lnTo>
                <a:pt x="1238062" y="200763"/>
              </a:lnTo>
              <a:lnTo>
                <a:pt x="0" y="200763"/>
              </a:lnTo>
              <a:lnTo>
                <a:pt x="0" y="294602"/>
              </a:lnTo>
            </a:path>
          </a:pathLst>
        </a:custGeom>
        <a:noFill/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5E304D6-0DD7-4988-858E-EA52882B133A}">
      <dsp:nvSpPr>
        <dsp:cNvPr id="0" name=""/>
        <dsp:cNvSpPr/>
      </dsp:nvSpPr>
      <dsp:spPr>
        <a:xfrm>
          <a:off x="1752074" y="1894492"/>
          <a:ext cx="2166610" cy="294602"/>
        </a:xfrm>
        <a:custGeom>
          <a:avLst/>
          <a:gdLst/>
          <a:ahLst/>
          <a:cxnLst/>
          <a:rect l="0" t="0" r="0" b="0"/>
          <a:pathLst>
            <a:path>
              <a:moveTo>
                <a:pt x="2166610" y="0"/>
              </a:moveTo>
              <a:lnTo>
                <a:pt x="2166610" y="200763"/>
              </a:lnTo>
              <a:lnTo>
                <a:pt x="0" y="200763"/>
              </a:lnTo>
              <a:lnTo>
                <a:pt x="0" y="294602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E9AB82F-C55B-486C-A151-CEFD22661A5B}">
      <dsp:nvSpPr>
        <dsp:cNvPr id="0" name=""/>
        <dsp:cNvSpPr/>
      </dsp:nvSpPr>
      <dsp:spPr>
        <a:xfrm>
          <a:off x="2873258" y="1251262"/>
          <a:ext cx="2090851" cy="64322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E42ECB-9E9A-4999-9D1C-1DFB88BB6046}">
      <dsp:nvSpPr>
        <dsp:cNvPr id="0" name=""/>
        <dsp:cNvSpPr/>
      </dsp:nvSpPr>
      <dsp:spPr>
        <a:xfrm>
          <a:off x="2985809" y="1358186"/>
          <a:ext cx="2090851" cy="64322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plody</a:t>
          </a:r>
          <a:endParaRPr lang="cs-CZ" sz="1300" kern="1200" dirty="0"/>
        </a:p>
      </dsp:txBody>
      <dsp:txXfrm>
        <a:off x="3004649" y="1377026"/>
        <a:ext cx="2053171" cy="605549"/>
      </dsp:txXfrm>
    </dsp:sp>
    <dsp:sp modelId="{9E0133D0-9F13-40D7-9B6F-ECFA87861B5E}">
      <dsp:nvSpPr>
        <dsp:cNvPr id="0" name=""/>
        <dsp:cNvSpPr/>
      </dsp:nvSpPr>
      <dsp:spPr>
        <a:xfrm>
          <a:off x="1245594" y="2189095"/>
          <a:ext cx="1012960" cy="64322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62E5C0-FFD7-49C2-B830-9C6B978C09D0}">
      <dsp:nvSpPr>
        <dsp:cNvPr id="0" name=""/>
        <dsp:cNvSpPr/>
      </dsp:nvSpPr>
      <dsp:spPr>
        <a:xfrm>
          <a:off x="1358145" y="2296018"/>
          <a:ext cx="1012960" cy="64322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dužnaté</a:t>
          </a:r>
          <a:endParaRPr lang="cs-CZ" sz="1300" kern="1200" dirty="0"/>
        </a:p>
      </dsp:txBody>
      <dsp:txXfrm>
        <a:off x="1376985" y="2314858"/>
        <a:ext cx="975280" cy="605549"/>
      </dsp:txXfrm>
    </dsp:sp>
    <dsp:sp modelId="{6C1D5DB3-E09E-4019-A3EB-757CB551043A}">
      <dsp:nvSpPr>
        <dsp:cNvPr id="0" name=""/>
        <dsp:cNvSpPr/>
      </dsp:nvSpPr>
      <dsp:spPr>
        <a:xfrm>
          <a:off x="7531" y="3126927"/>
          <a:ext cx="1012960" cy="64322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52D48E-337A-41AA-83F7-326DCC67CB5D}">
      <dsp:nvSpPr>
        <dsp:cNvPr id="0" name=""/>
        <dsp:cNvSpPr/>
      </dsp:nvSpPr>
      <dsp:spPr>
        <a:xfrm>
          <a:off x="120082" y="3233851"/>
          <a:ext cx="1012960" cy="64322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peckovice	</a:t>
          </a:r>
          <a:endParaRPr lang="cs-CZ" sz="1300" kern="1200" dirty="0"/>
        </a:p>
      </dsp:txBody>
      <dsp:txXfrm>
        <a:off x="138922" y="3252691"/>
        <a:ext cx="975280" cy="605549"/>
      </dsp:txXfrm>
    </dsp:sp>
    <dsp:sp modelId="{6770B401-B121-4DE5-929B-F98E8BB462AF}">
      <dsp:nvSpPr>
        <dsp:cNvPr id="0" name=""/>
        <dsp:cNvSpPr/>
      </dsp:nvSpPr>
      <dsp:spPr>
        <a:xfrm>
          <a:off x="1245594" y="3126927"/>
          <a:ext cx="1012960" cy="64322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B9A4E8-A320-4579-83EA-E8FBA27AF418}">
      <dsp:nvSpPr>
        <dsp:cNvPr id="0" name=""/>
        <dsp:cNvSpPr/>
      </dsp:nvSpPr>
      <dsp:spPr>
        <a:xfrm>
          <a:off x="1358145" y="3233851"/>
          <a:ext cx="1012960" cy="64322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malvice</a:t>
          </a:r>
          <a:endParaRPr lang="cs-CZ" sz="1300" kern="1200" dirty="0"/>
        </a:p>
      </dsp:txBody>
      <dsp:txXfrm>
        <a:off x="1376985" y="3252691"/>
        <a:ext cx="975280" cy="605549"/>
      </dsp:txXfrm>
    </dsp:sp>
    <dsp:sp modelId="{029F4784-F87C-4F8B-99FD-C60DB04A7D94}">
      <dsp:nvSpPr>
        <dsp:cNvPr id="0" name=""/>
        <dsp:cNvSpPr/>
      </dsp:nvSpPr>
      <dsp:spPr>
        <a:xfrm>
          <a:off x="2483657" y="3126927"/>
          <a:ext cx="1012960" cy="64322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E412E8-36FA-493C-A96F-56E0DACD8449}">
      <dsp:nvSpPr>
        <dsp:cNvPr id="0" name=""/>
        <dsp:cNvSpPr/>
      </dsp:nvSpPr>
      <dsp:spPr>
        <a:xfrm>
          <a:off x="2596208" y="3233851"/>
          <a:ext cx="1012960" cy="64322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bobule</a:t>
          </a:r>
          <a:endParaRPr lang="cs-CZ" sz="1300" kern="1200" dirty="0"/>
        </a:p>
      </dsp:txBody>
      <dsp:txXfrm>
        <a:off x="2615048" y="3252691"/>
        <a:ext cx="975280" cy="605549"/>
      </dsp:txXfrm>
    </dsp:sp>
    <dsp:sp modelId="{6F59A123-03D2-4B99-8AFC-6909DAFA29EB}">
      <dsp:nvSpPr>
        <dsp:cNvPr id="0" name=""/>
        <dsp:cNvSpPr/>
      </dsp:nvSpPr>
      <dsp:spPr>
        <a:xfrm>
          <a:off x="5578814" y="2189095"/>
          <a:ext cx="1012960" cy="64322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E655EA-1E16-4095-AFF3-8D9C2B53EFDB}">
      <dsp:nvSpPr>
        <dsp:cNvPr id="0" name=""/>
        <dsp:cNvSpPr/>
      </dsp:nvSpPr>
      <dsp:spPr>
        <a:xfrm>
          <a:off x="5691365" y="2296018"/>
          <a:ext cx="1012960" cy="64322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suché</a:t>
          </a:r>
          <a:endParaRPr lang="cs-CZ" sz="1300" kern="1200" dirty="0"/>
        </a:p>
      </dsp:txBody>
      <dsp:txXfrm>
        <a:off x="5710205" y="2314858"/>
        <a:ext cx="975280" cy="605549"/>
      </dsp:txXfrm>
    </dsp:sp>
    <dsp:sp modelId="{314E4B2B-2D20-438E-B12E-4AC67AFD82BA}">
      <dsp:nvSpPr>
        <dsp:cNvPr id="0" name=""/>
        <dsp:cNvSpPr/>
      </dsp:nvSpPr>
      <dsp:spPr>
        <a:xfrm>
          <a:off x="3721720" y="3126927"/>
          <a:ext cx="1012960" cy="64322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76D5D1-B155-4CC0-B0C2-221D392477BD}">
      <dsp:nvSpPr>
        <dsp:cNvPr id="0" name=""/>
        <dsp:cNvSpPr/>
      </dsp:nvSpPr>
      <dsp:spPr>
        <a:xfrm>
          <a:off x="3834271" y="3233851"/>
          <a:ext cx="1012960" cy="64322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lusky</a:t>
          </a:r>
          <a:endParaRPr lang="cs-CZ" sz="1300" kern="1200" dirty="0"/>
        </a:p>
      </dsp:txBody>
      <dsp:txXfrm>
        <a:off x="3853111" y="3252691"/>
        <a:ext cx="975280" cy="605549"/>
      </dsp:txXfrm>
    </dsp:sp>
    <dsp:sp modelId="{E01C8DD4-C0A5-4C05-AC5D-E8458C4EADC9}">
      <dsp:nvSpPr>
        <dsp:cNvPr id="0" name=""/>
        <dsp:cNvSpPr/>
      </dsp:nvSpPr>
      <dsp:spPr>
        <a:xfrm>
          <a:off x="4959783" y="3126927"/>
          <a:ext cx="1012960" cy="64322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2753E4-D53B-44CC-94EB-0E1CA2593E80}">
      <dsp:nvSpPr>
        <dsp:cNvPr id="0" name=""/>
        <dsp:cNvSpPr/>
      </dsp:nvSpPr>
      <dsp:spPr>
        <a:xfrm>
          <a:off x="5072334" y="3233851"/>
          <a:ext cx="1012960" cy="64322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oříšky</a:t>
          </a:r>
          <a:endParaRPr lang="cs-CZ" sz="1300" kern="1200" dirty="0"/>
        </a:p>
      </dsp:txBody>
      <dsp:txXfrm>
        <a:off x="5091174" y="3252691"/>
        <a:ext cx="975280" cy="605549"/>
      </dsp:txXfrm>
    </dsp:sp>
    <dsp:sp modelId="{D54CCC70-5C69-4318-B0F0-4C89EA14A713}">
      <dsp:nvSpPr>
        <dsp:cNvPr id="0" name=""/>
        <dsp:cNvSpPr/>
      </dsp:nvSpPr>
      <dsp:spPr>
        <a:xfrm>
          <a:off x="6197845" y="3126927"/>
          <a:ext cx="1012960" cy="64322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25F673-FC2B-401B-8E9B-6129F6429C64}">
      <dsp:nvSpPr>
        <dsp:cNvPr id="0" name=""/>
        <dsp:cNvSpPr/>
      </dsp:nvSpPr>
      <dsp:spPr>
        <a:xfrm>
          <a:off x="6310397" y="3233851"/>
          <a:ext cx="1012960" cy="64322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obilky</a:t>
          </a:r>
          <a:endParaRPr lang="cs-CZ" sz="1300" kern="1200" dirty="0"/>
        </a:p>
      </dsp:txBody>
      <dsp:txXfrm>
        <a:off x="6329237" y="3252691"/>
        <a:ext cx="975280" cy="605549"/>
      </dsp:txXfrm>
    </dsp:sp>
    <dsp:sp modelId="{72749D4A-7DD2-45C6-9DCE-7DFBFE68ACF8}">
      <dsp:nvSpPr>
        <dsp:cNvPr id="0" name=""/>
        <dsp:cNvSpPr/>
      </dsp:nvSpPr>
      <dsp:spPr>
        <a:xfrm>
          <a:off x="7435908" y="3126927"/>
          <a:ext cx="1012960" cy="64322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02B8E6-100A-4EA6-8EA5-E90B315639A6}">
      <dsp:nvSpPr>
        <dsp:cNvPr id="0" name=""/>
        <dsp:cNvSpPr/>
      </dsp:nvSpPr>
      <dsp:spPr>
        <a:xfrm>
          <a:off x="7548460" y="3233851"/>
          <a:ext cx="1012960" cy="64322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nažky</a:t>
          </a:r>
          <a:endParaRPr lang="cs-CZ" sz="1300" kern="1200" dirty="0"/>
        </a:p>
      </dsp:txBody>
      <dsp:txXfrm>
        <a:off x="7567300" y="3252691"/>
        <a:ext cx="975280" cy="60554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Process7">
  <dgm:title val=""/>
  <dgm:desc val=""/>
  <dgm:catLst>
    <dgm:cat type="process" pri="21000"/>
    <dgm:cat type="lis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ch" forName="hSp" refType="w" refFor="ch" refForName="compositeNode" fact="-0.035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-0.08"/>
      <dgm:constr type="primFontSz" for="des" forName="parentNode" op="equ"/>
      <dgm:constr type="primFontSz" for="des" forName="childNode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hoose name="Name5">
          <dgm:if name="Name6" func="var" arg="dir" op="equ" val="norm">
            <dgm:constrLst>
              <dgm:constr type="h" refType="w" op="lte" fact="1.2"/>
              <dgm:constr type="w" for="ch" forName="bgRect" refType="w"/>
              <dgm:constr type="h" for="ch" forName="bgRect" refType="h"/>
              <dgm:constr type="t" for="ch" forName="bgRect"/>
              <dgm:constr type="l" for="ch" forName="bgRect"/>
              <dgm:constr type="w" for="ch" forName="parentNode" refType="w" refFor="ch" refForName="bgRect" fact="0.2"/>
              <dgm:constr type="h" for="ch" forName="parentNode" refType="h" fact="0.82"/>
              <dgm:constr type="t" for="ch" forName="parentNode"/>
              <dgm:constr type="l" for="ch" forName="parentNode"/>
              <dgm:constr type="r" for="ch" forName="childNode" refType="r" refFor="ch" refForName="bgRect" fact="0.945"/>
              <dgm:constr type="h" for="ch" forName="childNode" refType="h" refFor="ch" refForName="bgRect" op="equ"/>
              <dgm:constr type="t" for="ch" forName="childNode"/>
              <dgm:constr type="l" for="ch" forName="childNode" refType="r" refFor="ch" refForName="parentNode"/>
            </dgm:constrLst>
          </dgm:if>
          <dgm:else name="Name7">
            <dgm:constrLst>
              <dgm:constr type="h" refType="w" op="lte" fact="1.2"/>
              <dgm:constr type="w" for="ch" forName="bgRect" refType="w"/>
              <dgm:constr type="h" for="ch" forName="bgRect" refType="h"/>
              <dgm:constr type="t" for="ch" forName="bgRect"/>
              <dgm:constr type="r" for="ch" forName="bgRect" refType="w"/>
              <dgm:constr type="w" for="ch" forName="parentNode" refType="w" refFor="ch" refForName="bgRect" fact="0.2"/>
              <dgm:constr type="h" for="ch" forName="parentNode" refType="h" fact="0.82"/>
              <dgm:constr type="t" for="ch" forName="parentNode"/>
              <dgm:constr type="r" for="ch" forName="parentNode" refType="w"/>
              <dgm:constr type="h" for="ch" forName="childNode" refType="h" refFor="ch" refForName="bgRect"/>
              <dgm:constr type="t" for="ch" forName="childNode"/>
              <dgm:constr type="r" for="ch" forName="childNode" refType="l" refFor="ch" refForName="parentNode"/>
              <dgm:constr type="l" for="ch" forName="childNode" refType="w" refFor="ch" refForName="bgRect" fact="0.055"/>
            </dgm:constrLst>
          </dgm:else>
        </dgm:choose>
        <dgm:ruleLst>
          <dgm:rule type="w" for="ch" forName="childNode" val="NaN" fact="NaN" max="30"/>
        </dgm:ruleLst>
        <dgm:layoutNode name="bgRect" styleLbl="node1">
          <dgm:alg type="sp"/>
          <dgm:shape xmlns:r="http://schemas.openxmlformats.org/officeDocument/2006/relationships" type="roundRect" r:blip="" zOrderOff="-1">
            <dgm:adjLst>
              <dgm:adj idx="1" val="0.05"/>
            </dgm:adjLst>
          </dgm:shape>
          <dgm:presOf axis="self"/>
          <dgm:constrLst/>
          <dgm:ruleLst/>
        </dgm:layoutNode>
        <dgm:layoutNode name="parentNode" styleLbl="node1">
          <dgm:varLst>
            <dgm:chMax val="0"/>
            <dgm:bulletEnabled val="1"/>
          </dgm:varLst>
          <dgm:presOf axis="self"/>
          <dgm:choose name="Name8">
            <dgm:if name="Name9" func="var" arg="dir" op="equ" val="norm">
              <dgm:alg type="tx">
                <dgm:param type="autoTxRot" val="grav"/>
                <dgm:param type="txAnchorVert" val="t"/>
                <dgm:param type="parTxLTRAlign" val="r"/>
                <dgm:param type="parTxRTLAlign" val="r"/>
              </dgm:alg>
              <dgm:shape xmlns:r="http://schemas.openxmlformats.org/officeDocument/2006/relationships" rot="270" type="rect" r:blip="" hideGeom="1">
                <dgm:adjLst/>
              </dgm:shape>
              <dgm:constrLst>
                <dgm:constr type="primFontSz" val="65"/>
                <dgm:constr type="lMarg"/>
                <dgm:constr type="rMarg" refType="primFontSz" fact="0.35"/>
                <dgm:constr type="tMarg" refType="primFontSz" fact="0.27"/>
                <dgm:constr type="bMarg"/>
              </dgm:constrLst>
            </dgm:if>
            <dgm:else name="Name10">
              <dgm:alg type="tx">
                <dgm:param type="autoTxRot" val="grav"/>
                <dgm:param type="txAnchorVert" val="t"/>
                <dgm:param type="parTxLTRAlign" val="l"/>
                <dgm:param type="parTxRTLAlign" val="l"/>
              </dgm:alg>
              <dgm:shape xmlns:r="http://schemas.openxmlformats.org/officeDocument/2006/relationships" rot="90" type="rect" r:blip="" hideGeom="1">
                <dgm:adjLst/>
              </dgm:shape>
              <dgm:constrLst>
                <dgm:constr type="primFontSz" val="65"/>
                <dgm:constr type="lMarg" refType="primFontSz" fact="0.35"/>
                <dgm:constr type="rMarg"/>
                <dgm:constr type="tMarg" refType="primFontSz" fact="0.27"/>
                <dgm:constr type="bMarg"/>
              </dgm:constrLst>
            </dgm:else>
          </dgm:choose>
          <dgm:ruleLst>
            <dgm:rule type="primFontSz" val="5" fact="NaN" max="NaN"/>
          </dgm:ruleLst>
        </dgm:layoutNode>
        <dgm:choose name="Name11">
          <dgm:if name="Name12" axis="ch" ptType="node" func="cnt" op="gte" val="1">
            <dgm:layoutNode name="childNode" styleLbl="node1" moveWith="bgRect">
              <dgm:varLst>
                <dgm:bulletEnabled val="1"/>
              </dgm:varLst>
              <dgm:alg type="tx">
                <dgm:param type="parTxLTRAlign" val="l"/>
                <dgm:param type="parTxRTLAlign" val="r"/>
                <dgm:param type="txAnchorVert" val="t"/>
              </dgm:alg>
              <dgm:shape xmlns:r="http://schemas.openxmlformats.org/officeDocument/2006/relationships" type="rect" r:blip="" hideGeom="1">
                <dgm:adjLst/>
              </dgm:shape>
              <dgm:presOf axis="des" ptType="node"/>
              <dgm:constrLst>
                <dgm:constr type="primFontSz" val="65"/>
                <dgm:constr type="lMarg"/>
                <dgm:constr type="bMarg"/>
                <dgm:constr type="tMarg" refType="primFontSz" fact="0.27"/>
                <dgm:constr type="rMarg"/>
              </dgm:constrLst>
              <dgm:ruleLst>
                <dgm:rule type="prim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h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vProcSp" moveWith="bgRec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vSp1" refType="w"/>
            <dgm:constr type="w" for="ch" forName="simulatedConn" refType="w"/>
            <dgm:constr type="w" for="ch" forName="vSp2" refType="w"/>
          </dgm:constrLst>
          <dgm:ruleLst/>
          <dgm:layoutNode name="vSp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imulatedConn" styleLbl="solidFgAcc1">
            <dgm:alg type="sp"/>
            <dgm:choose name="Name15">
              <dgm:if name="Name16" func="var" arg="dir" op="equ" val="norm">
                <dgm:shape xmlns:r="http://schemas.openxmlformats.org/officeDocument/2006/relationships" rot="90" type="flowChartExtract" r:blip="">
                  <dgm:adjLst/>
                </dgm:shape>
              </dgm:if>
              <dgm:else name="Name17">
                <dgm:shape xmlns:r="http://schemas.openxmlformats.org/officeDocument/2006/relationships" rot="-90" type="flowChartExtract" r:blip="">
                  <dgm:adjLst/>
                </dgm:shape>
              </dgm:else>
            </dgm:choose>
            <dgm:presOf/>
            <dgm:constrLst/>
            <dgm:ruleLst/>
          </dgm:layoutNode>
          <dgm:layoutNode name="vSp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BFFA18-69D5-4FB2-826D-71B8BCA202F7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657126-5D8B-47DA-A977-A40E17AAB7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8448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05" r:id="rId1"/>
    <p:sldLayoutId id="2147484106" r:id="rId2"/>
    <p:sldLayoutId id="2147484107" r:id="rId3"/>
    <p:sldLayoutId id="2147484108" r:id="rId4"/>
    <p:sldLayoutId id="2147484109" r:id="rId5"/>
    <p:sldLayoutId id="2147484110" r:id="rId6"/>
    <p:sldLayoutId id="2147484111" r:id="rId7"/>
    <p:sldLayoutId id="2147484112" r:id="rId8"/>
    <p:sldLayoutId id="2147484113" r:id="rId9"/>
    <p:sldLayoutId id="2147484114" r:id="rId10"/>
    <p:sldLayoutId id="2147484115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Relationship Id="rId9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1724025" y="18891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Vzdělávací materiál v rámci projektu EU peníze školám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1026" name="Obrázek 1" descr="Popis: \\KRONOS\User Data\ladislava.kuncova\Dokumenty\Projekt - Environmentální vzdělávání 2010\Hlavička EU - barevná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025" y="457200"/>
            <a:ext cx="5762625" cy="1257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13207790"/>
              </p:ext>
            </p:extLst>
          </p:nvPr>
        </p:nvGraphicFramePr>
        <p:xfrm>
          <a:off x="611560" y="2420888"/>
          <a:ext cx="7704856" cy="3057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704856"/>
              </a:tblGrid>
              <a:tr h="60425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Základní škola a Mateřská škola generála Pattona, příspěvková organizace</a:t>
                      </a:r>
                      <a:endParaRPr lang="cs-CZ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r>
                        <a:rPr lang="cs-CZ" baseline="0" dirty="0" smtClean="0"/>
                        <a:t> :               Mgr. Jindřiška Žaloudková</a:t>
                      </a:r>
                      <a:endParaRPr lang="cs-CZ" dirty="0"/>
                    </a:p>
                  </a:txBody>
                  <a:tcPr/>
                </a:tc>
              </a:tr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        </a:t>
                      </a:r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VY_32_Inovace_3C_14</a:t>
                      </a:r>
                      <a:endParaRPr kumimoji="0" lang="cs-CZ" sz="1800" kern="1200" baseline="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        Přírodověda</a:t>
                      </a:r>
                      <a:endParaRPr lang="cs-CZ" dirty="0"/>
                    </a:p>
                  </a:txBody>
                  <a:tcPr/>
                </a:tc>
              </a:tr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CZ.1.07/1.4.00/21.1843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50567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747432477"/>
              </p:ext>
            </p:extLst>
          </p:nvPr>
        </p:nvGraphicFramePr>
        <p:xfrm>
          <a:off x="1524000" y="1397000"/>
          <a:ext cx="6360368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19131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6000" dirty="0" smtClean="0"/>
              <a:t>Třídění rostlin</a:t>
            </a:r>
            <a:endParaRPr lang="cs-CZ" sz="6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899592" y="3573016"/>
            <a:ext cx="7408333" cy="3024336"/>
          </a:xfrm>
        </p:spPr>
        <p:txBody>
          <a:bodyPr>
            <a:normAutofit/>
          </a:bodyPr>
          <a:lstStyle/>
          <a:p>
            <a:endParaRPr lang="cs-CZ" sz="4000" dirty="0" smtClean="0"/>
          </a:p>
          <a:p>
            <a:endParaRPr lang="cs-CZ" sz="4000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931487" y="1683432"/>
            <a:ext cx="79208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Rostliny můžeme třídit podle řady hledisek:</a:t>
            </a:r>
          </a:p>
          <a:p>
            <a:endParaRPr lang="cs-CZ" sz="32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31670" y="3253092"/>
            <a:ext cx="813044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/>
              <a:t>p</a:t>
            </a:r>
            <a:r>
              <a:rPr lang="cs-CZ" sz="2800" dirty="0" smtClean="0"/>
              <a:t>odle druhu stonku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/>
              <a:t>p</a:t>
            </a:r>
            <a:r>
              <a:rPr lang="cs-CZ" sz="2800" dirty="0" smtClean="0"/>
              <a:t>odle způsobu kvetení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/>
              <a:t>p</a:t>
            </a:r>
            <a:r>
              <a:rPr lang="cs-CZ" sz="2800" dirty="0" smtClean="0"/>
              <a:t>odle plodů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/>
              <a:t>p</a:t>
            </a:r>
            <a:r>
              <a:rPr lang="cs-CZ" sz="2800" dirty="0" smtClean="0"/>
              <a:t>odle délky života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080784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/>
              <a:t>Třídění podle stonku</a:t>
            </a:r>
            <a:endParaRPr lang="cs-CZ" sz="4000" b="1" dirty="0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767211324"/>
              </p:ext>
            </p:extLst>
          </p:nvPr>
        </p:nvGraphicFramePr>
        <p:xfrm>
          <a:off x="323528" y="1397000"/>
          <a:ext cx="8568952" cy="5128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94051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Třídění podle způsobu kvetení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43608" y="1700808"/>
            <a:ext cx="3471277" cy="2195315"/>
          </a:xfrm>
        </p:spPr>
        <p:txBody>
          <a:bodyPr/>
          <a:lstStyle/>
          <a:p>
            <a:r>
              <a:rPr lang="cs-CZ" sz="2400" dirty="0" smtClean="0"/>
              <a:t>kvetoucí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63281" y="1700809"/>
            <a:ext cx="3469242" cy="230425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nekvetoucí</a:t>
            </a:r>
            <a:endParaRPr lang="cs-CZ" sz="2400" dirty="0"/>
          </a:p>
        </p:txBody>
      </p:sp>
      <p:pic>
        <p:nvPicPr>
          <p:cNvPr id="1026" name="Picture 2" descr="C:\Documents and Settings\Jind\Local Settings\Temporary Internet Files\Content.IE5\82C034LI\MC90043688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13" y="3068960"/>
            <a:ext cx="2631443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Jind\Local Settings\Temporary Internet Files\Content.IE5\NLOBC138\MC9001932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075081"/>
            <a:ext cx="3240360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28815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Třídění podle plodů</a:t>
            </a:r>
            <a:endParaRPr lang="cs-CZ" dirty="0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1159867578"/>
              </p:ext>
            </p:extLst>
          </p:nvPr>
        </p:nvGraphicFramePr>
        <p:xfrm>
          <a:off x="323528" y="1397000"/>
          <a:ext cx="8568952" cy="5128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11601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Třídění podle délky života</a:t>
            </a:r>
            <a:endParaRPr lang="cs-CZ" b="1" dirty="0"/>
          </a:p>
        </p:txBody>
      </p:sp>
      <p:pic>
        <p:nvPicPr>
          <p:cNvPr id="3075" name="Picture 3" descr="C:\Documents and Settings\Jind\Local Settings\Temporary Internet Files\Content.IE5\NLOBC138\MP90040655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723401"/>
            <a:ext cx="2736304" cy="3729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668808296"/>
              </p:ext>
            </p:extLst>
          </p:nvPr>
        </p:nvGraphicFramePr>
        <p:xfrm>
          <a:off x="251520" y="1412776"/>
          <a:ext cx="8712968" cy="12241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077" name="Picture 5" descr="C:\Documents and Settings\Jind\Local Settings\Temporary Internet Files\Content.IE5\NLOBC138\MC900441780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2723400"/>
            <a:ext cx="2743200" cy="3729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Documents and Settings\Jind\Local Settings\Temporary Internet Files\Content.IE5\1LEYOTR1\MP900433790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723400"/>
            <a:ext cx="2736304" cy="3729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3972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4633" y="3212976"/>
            <a:ext cx="8686800" cy="2234878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endParaRPr lang="cs-CZ" dirty="0"/>
          </a:p>
          <a:p>
            <a:pPr marL="0" lvl="0" indent="0">
              <a:buNone/>
            </a:pP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95780" y="2222392"/>
            <a:ext cx="77486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dirty="0"/>
              <a:t>Obrázky z otevřené galerie Microsoft Office</a:t>
            </a:r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832925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756</TotalTime>
  <Words>119</Words>
  <Application>Microsoft Office PowerPoint</Application>
  <PresentationFormat>Předvádění na obrazovce (4:3)</PresentationFormat>
  <Paragraphs>45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Spring</vt:lpstr>
      <vt:lpstr>Prezentace aplikace PowerPoint</vt:lpstr>
      <vt:lpstr>ANOTACE</vt:lpstr>
      <vt:lpstr>Třídění rostlin</vt:lpstr>
      <vt:lpstr>Třídění podle stonku</vt:lpstr>
      <vt:lpstr>Třídění podle způsobu kvetení</vt:lpstr>
      <vt:lpstr>Třídění podle plodů</vt:lpstr>
      <vt:lpstr>Třídění podle délky života</vt:lpstr>
      <vt:lpstr>POUŽITÉ  ZDROJE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ČAS</dc:title>
  <dc:creator>Jindra</dc:creator>
  <cp:lastModifiedBy>jitka</cp:lastModifiedBy>
  <cp:revision>78</cp:revision>
  <dcterms:created xsi:type="dcterms:W3CDTF">2012-10-22T13:57:03Z</dcterms:created>
  <dcterms:modified xsi:type="dcterms:W3CDTF">2013-05-18T10:57:35Z</dcterms:modified>
</cp:coreProperties>
</file>