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4" r:id="rId1"/>
  </p:sldMasterIdLst>
  <p:notesMasterIdLst>
    <p:notesMasterId r:id="rId11"/>
  </p:notesMasterIdLst>
  <p:sldIdLst>
    <p:sldId id="265" r:id="rId2"/>
    <p:sldId id="264" r:id="rId3"/>
    <p:sldId id="278" r:id="rId4"/>
    <p:sldId id="284" r:id="rId5"/>
    <p:sldId id="285" r:id="rId6"/>
    <p:sldId id="286" r:id="rId7"/>
    <p:sldId id="287" r:id="rId8"/>
    <p:sldId id="288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923052-C367-46CD-8A85-0D6860C72429}">
          <p14:sldIdLst>
            <p14:sldId id="265"/>
            <p14:sldId id="264"/>
            <p14:sldId id="278"/>
            <p14:sldId id="284"/>
            <p14:sldId id="285"/>
            <p14:sldId id="286"/>
            <p14:sldId id="287"/>
          </p14:sldIdLst>
        </p14:section>
        <p14:section name="Oddíl bez názvu" id="{B10FDB52-C3FF-4C6C-B04B-07CFEB260890}">
          <p14:sldIdLst>
            <p14:sldId id="288"/>
            <p14:sldId id="266"/>
          </p14:sldIdLst>
        </p14:section>
        <p14:section name="Oddíl bez názvu" id="{28549366-B687-4680-B051-2A16DFD3557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87535" autoAdjust="0"/>
  </p:normalViewPr>
  <p:slideViewPr>
    <p:cSldViewPr>
      <p:cViewPr>
        <p:scale>
          <a:sx n="60" d="100"/>
          <a:sy n="60" d="100"/>
        </p:scale>
        <p:origin x="-74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D2546-940C-4D1C-A1AE-62AE02AEA6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71EF82-B613-4128-88A6-03C003346123}">
      <dgm:prSet phldrT="[Text]"/>
      <dgm:spPr/>
      <dgm:t>
        <a:bodyPr/>
        <a:lstStyle/>
        <a:p>
          <a:pPr algn="ctr"/>
          <a:r>
            <a:rPr lang="cs-CZ" dirty="0" smtClean="0">
              <a:solidFill>
                <a:schemeClr val="tx1">
                  <a:lumMod val="85000"/>
                  <a:lumOff val="15000"/>
                </a:schemeClr>
              </a:solidFill>
            </a:rPr>
            <a:t>Autorem materiálu a všech jeho částí, není-li uvedeno jinak,            je Mgr. Jindřiška Žaloudková</a:t>
          </a:r>
          <a:endParaRPr lang="cs-CZ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A3A4F287-5DCF-43EF-9994-897EDA2CA055}" type="parTrans" cxnId="{3308E130-E0A0-4C39-A854-0991F5EBC945}">
      <dgm:prSet/>
      <dgm:spPr/>
      <dgm:t>
        <a:bodyPr/>
        <a:lstStyle/>
        <a:p>
          <a:endParaRPr lang="cs-CZ"/>
        </a:p>
      </dgm:t>
    </dgm:pt>
    <dgm:pt modelId="{C778BC61-AFA4-448D-9B19-FE2F8E33DE10}" type="sibTrans" cxnId="{3308E130-E0A0-4C39-A854-0991F5EBC945}">
      <dgm:prSet/>
      <dgm:spPr/>
      <dgm:t>
        <a:bodyPr/>
        <a:lstStyle/>
        <a:p>
          <a:endParaRPr lang="cs-CZ"/>
        </a:p>
      </dgm:t>
    </dgm:pt>
    <dgm:pt modelId="{BA50BEE5-05EB-4BB4-B7B7-BBD8D6EE29E1}">
      <dgm:prSet phldrT="[Text]"/>
      <dgm:spPr/>
      <dgm:t>
        <a:bodyPr/>
        <a:lstStyle/>
        <a:p>
          <a:pPr algn="ctr"/>
          <a:r>
            <a:rPr lang="cs-CZ" dirty="0" smtClean="0">
              <a:solidFill>
                <a:schemeClr val="tx1">
                  <a:lumMod val="85000"/>
                  <a:lumOff val="15000"/>
                </a:schemeClr>
              </a:solidFill>
            </a:rPr>
            <a:t>Prezentace seznamuje žáky čtvrtého a pátého ročníku se základními částmi těla kvetoucích rostlin</a:t>
          </a:r>
          <a:endParaRPr lang="cs-CZ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E139CD34-2A64-4E8C-8A4F-F5D1F4F1B656}" type="sibTrans" cxnId="{B9CB9690-BB77-469B-833D-C270EF72C484}">
      <dgm:prSet/>
      <dgm:spPr/>
      <dgm:t>
        <a:bodyPr/>
        <a:lstStyle/>
        <a:p>
          <a:endParaRPr lang="cs-CZ"/>
        </a:p>
      </dgm:t>
    </dgm:pt>
    <dgm:pt modelId="{DD8ABEFF-4A59-412C-A6DD-2B967D461304}" type="parTrans" cxnId="{B9CB9690-BB77-469B-833D-C270EF72C484}">
      <dgm:prSet/>
      <dgm:spPr/>
      <dgm:t>
        <a:bodyPr/>
        <a:lstStyle/>
        <a:p>
          <a:endParaRPr lang="cs-CZ"/>
        </a:p>
      </dgm:t>
    </dgm:pt>
    <dgm:pt modelId="{8C38896C-7787-4D43-8FD6-A65E98D9E892}" type="pres">
      <dgm:prSet presAssocID="{D7ED2546-940C-4D1C-A1AE-62AE02AEA6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6AC8BF-2016-46D1-9D8A-EA5D17863D22}" type="pres">
      <dgm:prSet presAssocID="{BA50BEE5-05EB-4BB4-B7B7-BBD8D6EE29E1}" presName="parentText" presStyleLbl="node1" presStyleIdx="0" presStyleCnt="2" custLinFactNeighborX="-793" custLinFactNeighborY="-9442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7F3C3-5E00-4C64-9C5A-BF9CB60DFCF1}" type="pres">
      <dgm:prSet presAssocID="{E139CD34-2A64-4E8C-8A4F-F5D1F4F1B656}" presName="spacer" presStyleCnt="0"/>
      <dgm:spPr/>
    </dgm:pt>
    <dgm:pt modelId="{09C6E0FD-0FFA-4307-944D-B6DCC970755E}" type="pres">
      <dgm:prSet presAssocID="{0C71EF82-B613-4128-88A6-03C00334612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08E130-E0A0-4C39-A854-0991F5EBC945}" srcId="{D7ED2546-940C-4D1C-A1AE-62AE02AEA655}" destId="{0C71EF82-B613-4128-88A6-03C003346123}" srcOrd="1" destOrd="0" parTransId="{A3A4F287-5DCF-43EF-9994-897EDA2CA055}" sibTransId="{C778BC61-AFA4-448D-9B19-FE2F8E33DE10}"/>
    <dgm:cxn modelId="{B6A23CF2-76D4-4C83-95CA-E6209E36F2E4}" type="presOf" srcId="{0C71EF82-B613-4128-88A6-03C003346123}" destId="{09C6E0FD-0FFA-4307-944D-B6DCC970755E}" srcOrd="0" destOrd="0" presId="urn:microsoft.com/office/officeart/2005/8/layout/vList2"/>
    <dgm:cxn modelId="{5BCB99B0-69F9-4FF9-A63B-15F4860BFC5C}" type="presOf" srcId="{BA50BEE5-05EB-4BB4-B7B7-BBD8D6EE29E1}" destId="{886AC8BF-2016-46D1-9D8A-EA5D17863D22}" srcOrd="0" destOrd="0" presId="urn:microsoft.com/office/officeart/2005/8/layout/vList2"/>
    <dgm:cxn modelId="{B9CB9690-BB77-469B-833D-C270EF72C484}" srcId="{D7ED2546-940C-4D1C-A1AE-62AE02AEA655}" destId="{BA50BEE5-05EB-4BB4-B7B7-BBD8D6EE29E1}" srcOrd="0" destOrd="0" parTransId="{DD8ABEFF-4A59-412C-A6DD-2B967D461304}" sibTransId="{E139CD34-2A64-4E8C-8A4F-F5D1F4F1B656}"/>
    <dgm:cxn modelId="{EBE7C790-ADE3-4AEF-9150-3FF1001F475B}" type="presOf" srcId="{D7ED2546-940C-4D1C-A1AE-62AE02AEA655}" destId="{8C38896C-7787-4D43-8FD6-A65E98D9E892}" srcOrd="0" destOrd="0" presId="urn:microsoft.com/office/officeart/2005/8/layout/vList2"/>
    <dgm:cxn modelId="{5D53337C-F5A9-4037-9C17-86260723D45C}" type="presParOf" srcId="{8C38896C-7787-4D43-8FD6-A65E98D9E892}" destId="{886AC8BF-2016-46D1-9D8A-EA5D17863D22}" srcOrd="0" destOrd="0" presId="urn:microsoft.com/office/officeart/2005/8/layout/vList2"/>
    <dgm:cxn modelId="{B765AC11-2C05-4394-8B01-111CD0F8AD93}" type="presParOf" srcId="{8C38896C-7787-4D43-8FD6-A65E98D9E892}" destId="{4917F3C3-5E00-4C64-9C5A-BF9CB60DFCF1}" srcOrd="1" destOrd="0" presId="urn:microsoft.com/office/officeart/2005/8/layout/vList2"/>
    <dgm:cxn modelId="{E89FB9B2-154C-4257-A020-ADF5DA6A7C4A}" type="presParOf" srcId="{8C38896C-7787-4D43-8FD6-A65E98D9E892}" destId="{09C6E0FD-0FFA-4307-944D-B6DCC970755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AC8BF-2016-46D1-9D8A-EA5D17863D22}">
      <dsp:nvSpPr>
        <dsp:cNvPr id="0" name=""/>
        <dsp:cNvSpPr/>
      </dsp:nvSpPr>
      <dsp:spPr>
        <a:xfrm>
          <a:off x="0" y="139218"/>
          <a:ext cx="7920880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Prezentace seznamuje žáky čtvrtého a pátého ročníku se základními částmi těla kvetoucích rostlin</a:t>
          </a:r>
          <a:endParaRPr lang="cs-CZ" sz="3200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85900" y="225118"/>
        <a:ext cx="7749080" cy="1587880"/>
      </dsp:txXfrm>
    </dsp:sp>
    <dsp:sp modelId="{09C6E0FD-0FFA-4307-944D-B6DCC970755E}">
      <dsp:nvSpPr>
        <dsp:cNvPr id="0" name=""/>
        <dsp:cNvSpPr/>
      </dsp:nvSpPr>
      <dsp:spPr>
        <a:xfrm>
          <a:off x="0" y="2078080"/>
          <a:ext cx="7920880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Autorem materiálu a všech jeho částí, není-li uvedeno jinak,            je Mgr. Jindřiška Žaloudková</a:t>
          </a:r>
          <a:endParaRPr lang="cs-CZ" sz="3200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85900" y="2163980"/>
        <a:ext cx="7749080" cy="15878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FFA18-69D5-4FB2-826D-71B8BCA202F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57126-5D8B-47DA-A977-A40E17AA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44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5" r:id="rId1"/>
    <p:sldLayoutId id="2147484106" r:id="rId2"/>
    <p:sldLayoutId id="2147484107" r:id="rId3"/>
    <p:sldLayoutId id="2147484108" r:id="rId4"/>
    <p:sldLayoutId id="2147484109" r:id="rId5"/>
    <p:sldLayoutId id="2147484110" r:id="rId6"/>
    <p:sldLayoutId id="2147484111" r:id="rId7"/>
    <p:sldLayoutId id="2147484112" r:id="rId8"/>
    <p:sldLayoutId id="2147484113" r:id="rId9"/>
    <p:sldLayoutId id="2147484114" r:id="rId10"/>
    <p:sldLayoutId id="214748411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1/1c/Solanum_melongena_ja001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24025" y="18891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materiál 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Obrázek 1" descr="Popis: \\KRONOS\User Data\ladislava.kuncova\Dokumenty\Projekt - Environmentální vzdělávání 2010\Hlavička EU - barevn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457200"/>
            <a:ext cx="57626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0382591"/>
              </p:ext>
            </p:extLst>
          </p:nvPr>
        </p:nvGraphicFramePr>
        <p:xfrm>
          <a:off x="611560" y="2420888"/>
          <a:ext cx="7704856" cy="305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04856"/>
              </a:tblGrid>
              <a:tr h="60425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Základní škola a Mateřská škola generála Pattona, příspěvková organizace</a:t>
                      </a:r>
                      <a:endParaRPr lang="cs-CZ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r>
                        <a:rPr lang="cs-CZ" baseline="0" dirty="0" smtClean="0"/>
                        <a:t> :               Mgr. Jindřiška Žaloudková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      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VY_32_Inovace_3C_15</a:t>
                      </a:r>
                      <a:endParaRPr kumimoji="0" lang="cs-CZ" sz="1800" kern="1200" baseline="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   Přírodověda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CZ.1.07/1.4.00/21.1843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056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966302911"/>
              </p:ext>
            </p:extLst>
          </p:nvPr>
        </p:nvGraphicFramePr>
        <p:xfrm>
          <a:off x="755576" y="1397000"/>
          <a:ext cx="792088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9131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92696" y="476672"/>
            <a:ext cx="8130955" cy="792089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Části těla kvetoucích rostlin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935596" y="3539332"/>
            <a:ext cx="7272808" cy="936104"/>
          </a:xfrm>
        </p:spPr>
        <p:txBody>
          <a:bodyPr>
            <a:normAutofit/>
          </a:bodyPr>
          <a:lstStyle/>
          <a:p>
            <a:endParaRPr lang="cs-CZ" sz="4000" dirty="0" smtClean="0"/>
          </a:p>
          <a:p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100" name="Picture 4" descr="Soubor:Solanum melongena ja00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1134935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Popisek se šipkou doleva 8"/>
          <p:cNvSpPr/>
          <p:nvPr/>
        </p:nvSpPr>
        <p:spPr>
          <a:xfrm>
            <a:off x="4067944" y="1268760"/>
            <a:ext cx="3168352" cy="770384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list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2" name="Popisek se šipkou doleva 11"/>
          <p:cNvSpPr/>
          <p:nvPr/>
        </p:nvSpPr>
        <p:spPr>
          <a:xfrm>
            <a:off x="2515480" y="2344425"/>
            <a:ext cx="5921772" cy="770384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květ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3" name="Popisek se šipkou doleva 12"/>
          <p:cNvSpPr/>
          <p:nvPr/>
        </p:nvSpPr>
        <p:spPr>
          <a:xfrm>
            <a:off x="2596046" y="3933057"/>
            <a:ext cx="5760640" cy="770384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plod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Popisek se šipkou doleva 13"/>
          <p:cNvSpPr/>
          <p:nvPr/>
        </p:nvSpPr>
        <p:spPr>
          <a:xfrm>
            <a:off x="3279902" y="4941168"/>
            <a:ext cx="5058816" cy="770384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stonek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0" name="Popisek se šipkou dolů 9"/>
          <p:cNvSpPr/>
          <p:nvPr/>
        </p:nvSpPr>
        <p:spPr>
          <a:xfrm>
            <a:off x="11700792" y="2564904"/>
            <a:ext cx="914400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opisek se šipkou dolů 14"/>
          <p:cNvSpPr/>
          <p:nvPr/>
        </p:nvSpPr>
        <p:spPr>
          <a:xfrm>
            <a:off x="2515480" y="6165304"/>
            <a:ext cx="2664296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kořen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0784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ořen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07361"/>
            <a:ext cx="8064895" cy="4051437"/>
          </a:xfrm>
        </p:spPr>
        <p:txBody>
          <a:bodyPr/>
          <a:lstStyle/>
          <a:p>
            <a:r>
              <a:rPr lang="cs-CZ" dirty="0" smtClean="0"/>
              <a:t>podzemní část rostliny</a:t>
            </a:r>
          </a:p>
          <a:p>
            <a:r>
              <a:rPr lang="cs-CZ" dirty="0"/>
              <a:t>u</a:t>
            </a:r>
            <a:r>
              <a:rPr lang="cs-CZ" dirty="0" smtClean="0"/>
              <a:t>pevňuje rostlinu v zemi</a:t>
            </a:r>
          </a:p>
          <a:p>
            <a:r>
              <a:rPr lang="cs-CZ" dirty="0" smtClean="0"/>
              <a:t>čerpá z půdy vodu a živiny</a:t>
            </a:r>
          </a:p>
          <a:p>
            <a:r>
              <a:rPr lang="cs-CZ" dirty="0"/>
              <a:t>m</a:t>
            </a:r>
            <a:r>
              <a:rPr lang="cs-CZ" dirty="0" smtClean="0"/>
              <a:t>á různé tvary  ( nitkovitý, válcovitý, kuželovitý, řepovitý)</a:t>
            </a:r>
          </a:p>
        </p:txBody>
      </p:sp>
    </p:spTree>
    <p:extLst>
      <p:ext uri="{BB962C8B-B14F-4D97-AF65-F5344CB8AC3E}">
        <p14:creationId xmlns:p14="http://schemas.microsoft.com/office/powerpoint/2010/main" val="3713969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07361"/>
            <a:ext cx="8064895" cy="4051437"/>
          </a:xfrm>
        </p:spPr>
        <p:txBody>
          <a:bodyPr/>
          <a:lstStyle/>
          <a:p>
            <a:r>
              <a:rPr lang="cs-CZ" dirty="0" smtClean="0"/>
              <a:t>nadzemní část rostliny</a:t>
            </a:r>
          </a:p>
          <a:p>
            <a:r>
              <a:rPr lang="cs-CZ" dirty="0" smtClean="0"/>
              <a:t>vyrůstají na něm listy</a:t>
            </a:r>
          </a:p>
          <a:p>
            <a:r>
              <a:rPr lang="cs-CZ" dirty="0" smtClean="0"/>
              <a:t>je zakončený květem</a:t>
            </a:r>
          </a:p>
          <a:p>
            <a:r>
              <a:rPr lang="cs-CZ" dirty="0"/>
              <a:t>m</a:t>
            </a:r>
            <a:r>
              <a:rPr lang="cs-CZ" dirty="0" smtClean="0"/>
              <a:t>ůže  být dužnatý  (stvol, lodyha, stéblo) nebo dřevnatý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61206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2816"/>
            <a:ext cx="8064895" cy="4051437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yrůstá na stonku</a:t>
            </a:r>
          </a:p>
          <a:p>
            <a:r>
              <a:rPr lang="cs-CZ" dirty="0"/>
              <a:t>m</a:t>
            </a:r>
            <a:r>
              <a:rPr lang="cs-CZ" dirty="0" smtClean="0"/>
              <a:t>ůže být jednoduchý nebo složený</a:t>
            </a:r>
          </a:p>
          <a:p>
            <a:r>
              <a:rPr lang="cs-CZ" dirty="0"/>
              <a:t>j</a:t>
            </a:r>
            <a:r>
              <a:rPr lang="cs-CZ" dirty="0" smtClean="0"/>
              <a:t>e zelený, plochý</a:t>
            </a:r>
          </a:p>
          <a:p>
            <a:r>
              <a:rPr lang="cs-CZ" dirty="0"/>
              <a:t>z</a:t>
            </a:r>
            <a:r>
              <a:rPr lang="cs-CZ" dirty="0" smtClean="0"/>
              <a:t>achycuje světlo</a:t>
            </a:r>
          </a:p>
          <a:p>
            <a:r>
              <a:rPr lang="cs-CZ" dirty="0"/>
              <a:t>d</a:t>
            </a:r>
            <a:r>
              <a:rPr lang="cs-CZ" dirty="0" smtClean="0"/>
              <a:t>ýchá za světla ( oxid uhličitý) i za tmy ( kyslík)</a:t>
            </a:r>
          </a:p>
          <a:p>
            <a:r>
              <a:rPr lang="cs-CZ" dirty="0"/>
              <a:t>č</a:t>
            </a:r>
            <a:r>
              <a:rPr lang="cs-CZ" dirty="0" smtClean="0"/>
              <a:t>ásti listu ( řapík, čepel)</a:t>
            </a:r>
          </a:p>
        </p:txBody>
      </p:sp>
    </p:spTree>
    <p:extLst>
      <p:ext uri="{BB962C8B-B14F-4D97-AF65-F5344CB8AC3E}">
        <p14:creationId xmlns:p14="http://schemas.microsoft.com/office/powerpoint/2010/main" val="3344888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07361"/>
            <a:ext cx="8064895" cy="4051437"/>
          </a:xfrm>
        </p:spPr>
        <p:txBody>
          <a:bodyPr/>
          <a:lstStyle/>
          <a:p>
            <a:r>
              <a:rPr lang="cs-CZ" dirty="0" smtClean="0"/>
              <a:t>je důležitý pro rozmnožování rostliny</a:t>
            </a:r>
          </a:p>
          <a:p>
            <a:r>
              <a:rPr lang="cs-CZ" dirty="0" smtClean="0"/>
              <a:t>může být jednotlivý ( tulipán) nebo květenství ( pampeliška)</a:t>
            </a:r>
          </a:p>
          <a:p>
            <a:r>
              <a:rPr lang="cs-CZ" dirty="0"/>
              <a:t>č</a:t>
            </a:r>
            <a:r>
              <a:rPr lang="cs-CZ" dirty="0" smtClean="0"/>
              <a:t>ásti květu: kalich, korunka, tyčinky, pestík</a:t>
            </a:r>
          </a:p>
        </p:txBody>
      </p:sp>
    </p:spTree>
    <p:extLst>
      <p:ext uri="{BB962C8B-B14F-4D97-AF65-F5344CB8AC3E}">
        <p14:creationId xmlns:p14="http://schemas.microsoft.com/office/powerpoint/2010/main" val="3701111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07361"/>
            <a:ext cx="8064895" cy="4051437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yvíjí se z květu</a:t>
            </a:r>
          </a:p>
          <a:p>
            <a:r>
              <a:rPr lang="cs-CZ" dirty="0"/>
              <a:t>o</a:t>
            </a:r>
            <a:r>
              <a:rPr lang="cs-CZ" dirty="0" smtClean="0"/>
              <a:t>bsahuje semena</a:t>
            </a:r>
          </a:p>
          <a:p>
            <a:r>
              <a:rPr lang="cs-CZ" dirty="0"/>
              <a:t>l</a:t>
            </a:r>
            <a:r>
              <a:rPr lang="cs-CZ" dirty="0" smtClean="0"/>
              <a:t>iší se velikostí, tvarem, barvou, vůní</a:t>
            </a:r>
          </a:p>
          <a:p>
            <a:r>
              <a:rPr lang="cs-CZ" dirty="0"/>
              <a:t>j</a:t>
            </a:r>
            <a:r>
              <a:rPr lang="cs-CZ" dirty="0" smtClean="0"/>
              <a:t>sou suché (ořech) a dužnaté ( jablko)</a:t>
            </a:r>
          </a:p>
        </p:txBody>
      </p:sp>
    </p:spTree>
    <p:extLst>
      <p:ext uri="{BB962C8B-B14F-4D97-AF65-F5344CB8AC3E}">
        <p14:creationId xmlns:p14="http://schemas.microsoft.com/office/powerpoint/2010/main" val="3272515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4633" y="3212976"/>
            <a:ext cx="8686800" cy="223487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3568" y="2222392"/>
            <a:ext cx="77486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 smtClean="0"/>
              <a:t>Rostlina. </a:t>
            </a:r>
            <a:r>
              <a:rPr lang="it-IT" b="1" dirty="0"/>
              <a:t>In: [online]. [cit. 2013-04-07]. Dostupné z</a:t>
            </a:r>
            <a:r>
              <a:rPr lang="it-IT" b="1" dirty="0" smtClean="0"/>
              <a:t>:</a:t>
            </a:r>
            <a:r>
              <a:rPr lang="cs-CZ" b="1" dirty="0" smtClean="0"/>
              <a:t> http</a:t>
            </a:r>
            <a:r>
              <a:rPr lang="cs-CZ" b="1" dirty="0"/>
              <a:t>://cs.wikipedia.org/wiki/Soubor:Solanum_melongena_ja001.jpg</a:t>
            </a:r>
          </a:p>
        </p:txBody>
      </p:sp>
    </p:spTree>
    <p:extLst>
      <p:ext uri="{BB962C8B-B14F-4D97-AF65-F5344CB8AC3E}">
        <p14:creationId xmlns:p14="http://schemas.microsoft.com/office/powerpoint/2010/main" val="2832925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849</TotalTime>
  <Words>225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Prezentace aplikace PowerPoint</vt:lpstr>
      <vt:lpstr>ANOTACE</vt:lpstr>
      <vt:lpstr>Části těla kvetoucích rostlin</vt:lpstr>
      <vt:lpstr>Kořen</vt:lpstr>
      <vt:lpstr>Stonek</vt:lpstr>
      <vt:lpstr>List</vt:lpstr>
      <vt:lpstr>Květ</vt:lpstr>
      <vt:lpstr>Plod</vt:lpstr>
      <vt:lpstr>POUŽITÉ 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Jindra</dc:creator>
  <cp:lastModifiedBy>jitka</cp:lastModifiedBy>
  <cp:revision>83</cp:revision>
  <dcterms:created xsi:type="dcterms:W3CDTF">2012-10-22T13:57:03Z</dcterms:created>
  <dcterms:modified xsi:type="dcterms:W3CDTF">2013-05-18T10:58:12Z</dcterms:modified>
</cp:coreProperties>
</file>