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4" r:id="rId1"/>
  </p:sldMasterIdLst>
  <p:notesMasterIdLst>
    <p:notesMasterId r:id="rId13"/>
  </p:notesMasterIdLst>
  <p:sldIdLst>
    <p:sldId id="265" r:id="rId2"/>
    <p:sldId id="264" r:id="rId3"/>
    <p:sldId id="284" r:id="rId4"/>
    <p:sldId id="288" r:id="rId5"/>
    <p:sldId id="285" r:id="rId6"/>
    <p:sldId id="289" r:id="rId7"/>
    <p:sldId id="286" r:id="rId8"/>
    <p:sldId id="287" r:id="rId9"/>
    <p:sldId id="291" r:id="rId10"/>
    <p:sldId id="292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923052-C367-46CD-8A85-0D6860C72429}">
          <p14:sldIdLst>
            <p14:sldId id="265"/>
            <p14:sldId id="264"/>
            <p14:sldId id="284"/>
            <p14:sldId id="288"/>
            <p14:sldId id="285"/>
            <p14:sldId id="289"/>
            <p14:sldId id="286"/>
            <p14:sldId id="287"/>
            <p14:sldId id="291"/>
            <p14:sldId id="292"/>
          </p14:sldIdLst>
        </p14:section>
        <p14:section name="Oddíl bez názvu" id="{B10FDB52-C3FF-4C6C-B04B-07CFEB260890}">
          <p14:sldIdLst>
            <p14:sldId id="266"/>
          </p14:sldIdLst>
        </p14:section>
        <p14:section name="Oddíl bez názvu" id="{28549366-B687-4680-B051-2A16DFD3557B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87535" autoAdjust="0"/>
  </p:normalViewPr>
  <p:slideViewPr>
    <p:cSldViewPr>
      <p:cViewPr>
        <p:scale>
          <a:sx n="60" d="100"/>
          <a:sy n="60" d="100"/>
        </p:scale>
        <p:origin x="-74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ED2546-940C-4D1C-A1AE-62AE02AEA65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C71EF82-B613-4128-88A6-03C003346123}">
      <dgm:prSet phldrT="[Text]"/>
      <dgm:spPr/>
      <dgm:t>
        <a:bodyPr/>
        <a:lstStyle/>
        <a:p>
          <a:pPr algn="ctr"/>
          <a:r>
            <a:rPr lang="cs-CZ" dirty="0" smtClean="0">
              <a:solidFill>
                <a:schemeClr val="tx1">
                  <a:lumMod val="85000"/>
                  <a:lumOff val="15000"/>
                </a:schemeClr>
              </a:solidFill>
            </a:rPr>
            <a:t>Autorem materiálu a všech jeho částí, není-li uvedeno jinak,     je Mgr. Jindřiška Žaloudková</a:t>
          </a:r>
          <a:endParaRPr lang="cs-CZ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A3A4F287-5DCF-43EF-9994-897EDA2CA055}" type="parTrans" cxnId="{3308E130-E0A0-4C39-A854-0991F5EBC945}">
      <dgm:prSet/>
      <dgm:spPr/>
      <dgm:t>
        <a:bodyPr/>
        <a:lstStyle/>
        <a:p>
          <a:endParaRPr lang="cs-CZ"/>
        </a:p>
      </dgm:t>
    </dgm:pt>
    <dgm:pt modelId="{C778BC61-AFA4-448D-9B19-FE2F8E33DE10}" type="sibTrans" cxnId="{3308E130-E0A0-4C39-A854-0991F5EBC945}">
      <dgm:prSet/>
      <dgm:spPr/>
      <dgm:t>
        <a:bodyPr/>
        <a:lstStyle/>
        <a:p>
          <a:endParaRPr lang="cs-CZ"/>
        </a:p>
      </dgm:t>
    </dgm:pt>
    <dgm:pt modelId="{BA50BEE5-05EB-4BB4-B7B7-BBD8D6EE29E1}">
      <dgm:prSet phldrT="[Text]"/>
      <dgm:spPr/>
      <dgm:t>
        <a:bodyPr/>
        <a:lstStyle/>
        <a:p>
          <a:pPr algn="ctr"/>
          <a:r>
            <a:rPr lang="cs-CZ" dirty="0" smtClean="0">
              <a:solidFill>
                <a:schemeClr val="tx1">
                  <a:lumMod val="85000"/>
                  <a:lumOff val="15000"/>
                </a:schemeClr>
              </a:solidFill>
            </a:rPr>
            <a:t>Prezentace seznamuje žáky čtvrtého a pátého ročníku         s živočichy a jejich tříděním</a:t>
          </a:r>
          <a:endParaRPr lang="cs-CZ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E139CD34-2A64-4E8C-8A4F-F5D1F4F1B656}" type="sibTrans" cxnId="{B9CB9690-BB77-469B-833D-C270EF72C484}">
      <dgm:prSet/>
      <dgm:spPr/>
      <dgm:t>
        <a:bodyPr/>
        <a:lstStyle/>
        <a:p>
          <a:endParaRPr lang="cs-CZ"/>
        </a:p>
      </dgm:t>
    </dgm:pt>
    <dgm:pt modelId="{DD8ABEFF-4A59-412C-A6DD-2B967D461304}" type="parTrans" cxnId="{B9CB9690-BB77-469B-833D-C270EF72C484}">
      <dgm:prSet/>
      <dgm:spPr/>
      <dgm:t>
        <a:bodyPr/>
        <a:lstStyle/>
        <a:p>
          <a:endParaRPr lang="cs-CZ"/>
        </a:p>
      </dgm:t>
    </dgm:pt>
    <dgm:pt modelId="{8C38896C-7787-4D43-8FD6-A65E98D9E892}" type="pres">
      <dgm:prSet presAssocID="{D7ED2546-940C-4D1C-A1AE-62AE02AEA65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6AC8BF-2016-46D1-9D8A-EA5D17863D22}" type="pres">
      <dgm:prSet presAssocID="{BA50BEE5-05EB-4BB4-B7B7-BBD8D6EE29E1}" presName="parentText" presStyleLbl="node1" presStyleIdx="0" presStyleCnt="2" custLinFactNeighborX="-793" custLinFactNeighborY="-9442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17F3C3-5E00-4C64-9C5A-BF9CB60DFCF1}" type="pres">
      <dgm:prSet presAssocID="{E139CD34-2A64-4E8C-8A4F-F5D1F4F1B656}" presName="spacer" presStyleCnt="0"/>
      <dgm:spPr/>
    </dgm:pt>
    <dgm:pt modelId="{09C6E0FD-0FFA-4307-944D-B6DCC970755E}" type="pres">
      <dgm:prSet presAssocID="{0C71EF82-B613-4128-88A6-03C00334612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08E130-E0A0-4C39-A854-0991F5EBC945}" srcId="{D7ED2546-940C-4D1C-A1AE-62AE02AEA655}" destId="{0C71EF82-B613-4128-88A6-03C003346123}" srcOrd="1" destOrd="0" parTransId="{A3A4F287-5DCF-43EF-9994-897EDA2CA055}" sibTransId="{C778BC61-AFA4-448D-9B19-FE2F8E33DE10}"/>
    <dgm:cxn modelId="{B6A23CF2-76D4-4C83-95CA-E6209E36F2E4}" type="presOf" srcId="{0C71EF82-B613-4128-88A6-03C003346123}" destId="{09C6E0FD-0FFA-4307-944D-B6DCC970755E}" srcOrd="0" destOrd="0" presId="urn:microsoft.com/office/officeart/2005/8/layout/vList2"/>
    <dgm:cxn modelId="{5BCB99B0-69F9-4FF9-A63B-15F4860BFC5C}" type="presOf" srcId="{BA50BEE5-05EB-4BB4-B7B7-BBD8D6EE29E1}" destId="{886AC8BF-2016-46D1-9D8A-EA5D17863D22}" srcOrd="0" destOrd="0" presId="urn:microsoft.com/office/officeart/2005/8/layout/vList2"/>
    <dgm:cxn modelId="{B9CB9690-BB77-469B-833D-C270EF72C484}" srcId="{D7ED2546-940C-4D1C-A1AE-62AE02AEA655}" destId="{BA50BEE5-05EB-4BB4-B7B7-BBD8D6EE29E1}" srcOrd="0" destOrd="0" parTransId="{DD8ABEFF-4A59-412C-A6DD-2B967D461304}" sibTransId="{E139CD34-2A64-4E8C-8A4F-F5D1F4F1B656}"/>
    <dgm:cxn modelId="{EBE7C790-ADE3-4AEF-9150-3FF1001F475B}" type="presOf" srcId="{D7ED2546-940C-4D1C-A1AE-62AE02AEA655}" destId="{8C38896C-7787-4D43-8FD6-A65E98D9E892}" srcOrd="0" destOrd="0" presId="urn:microsoft.com/office/officeart/2005/8/layout/vList2"/>
    <dgm:cxn modelId="{5D53337C-F5A9-4037-9C17-86260723D45C}" type="presParOf" srcId="{8C38896C-7787-4D43-8FD6-A65E98D9E892}" destId="{886AC8BF-2016-46D1-9D8A-EA5D17863D22}" srcOrd="0" destOrd="0" presId="urn:microsoft.com/office/officeart/2005/8/layout/vList2"/>
    <dgm:cxn modelId="{B765AC11-2C05-4394-8B01-111CD0F8AD93}" type="presParOf" srcId="{8C38896C-7787-4D43-8FD6-A65E98D9E892}" destId="{4917F3C3-5E00-4C64-9C5A-BF9CB60DFCF1}" srcOrd="1" destOrd="0" presId="urn:microsoft.com/office/officeart/2005/8/layout/vList2"/>
    <dgm:cxn modelId="{E89FB9B2-154C-4257-A020-ADF5DA6A7C4A}" type="presParOf" srcId="{8C38896C-7787-4D43-8FD6-A65E98D9E892}" destId="{09C6E0FD-0FFA-4307-944D-B6DCC970755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D7B9C0-7957-47C0-9613-9626D0849954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</dgm:pt>
    <dgm:pt modelId="{BF6688AD-700C-40EA-ADD6-6B015FD07096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Kočka</a:t>
          </a:r>
        </a:p>
        <a:p>
          <a:r>
            <a:rPr lang="cs-CZ" b="1" dirty="0" smtClean="0">
              <a:solidFill>
                <a:schemeClr val="tx1"/>
              </a:solidFill>
            </a:rPr>
            <a:t>domácí</a:t>
          </a:r>
          <a:endParaRPr lang="cs-CZ" b="1" dirty="0">
            <a:solidFill>
              <a:schemeClr val="tx1"/>
            </a:solidFill>
          </a:endParaRPr>
        </a:p>
      </dgm:t>
    </dgm:pt>
    <dgm:pt modelId="{AA0E65CA-4C80-45A0-8BA4-D0B59C3FCFD5}" type="parTrans" cxnId="{49626754-316F-4C46-A97E-948068689B88}">
      <dgm:prSet/>
      <dgm:spPr/>
      <dgm:t>
        <a:bodyPr/>
        <a:lstStyle/>
        <a:p>
          <a:endParaRPr lang="cs-CZ"/>
        </a:p>
      </dgm:t>
    </dgm:pt>
    <dgm:pt modelId="{1864C63D-7653-48BC-88B2-C4511CD4F948}" type="sibTrans" cxnId="{49626754-316F-4C46-A97E-948068689B88}">
      <dgm:prSet/>
      <dgm:spPr/>
      <dgm:t>
        <a:bodyPr/>
        <a:lstStyle/>
        <a:p>
          <a:endParaRPr lang="cs-CZ"/>
        </a:p>
      </dgm:t>
    </dgm:pt>
    <dgm:pt modelId="{A48A7247-59C5-496A-87A7-14F367EF250B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Sumec</a:t>
          </a:r>
        </a:p>
        <a:p>
          <a:r>
            <a:rPr lang="cs-CZ" b="1" dirty="0" smtClean="0">
              <a:solidFill>
                <a:schemeClr val="tx1"/>
              </a:solidFill>
            </a:rPr>
            <a:t>velký</a:t>
          </a:r>
        </a:p>
        <a:p>
          <a:endParaRPr lang="cs-CZ" b="1" dirty="0">
            <a:solidFill>
              <a:schemeClr val="tx1"/>
            </a:solidFill>
          </a:endParaRPr>
        </a:p>
      </dgm:t>
    </dgm:pt>
    <dgm:pt modelId="{403416E9-442A-4514-8441-FA7C40D9AA8B}" type="parTrans" cxnId="{959BA49F-ED54-4FCF-A7BB-18AB790CAAE4}">
      <dgm:prSet/>
      <dgm:spPr/>
      <dgm:t>
        <a:bodyPr/>
        <a:lstStyle/>
        <a:p>
          <a:endParaRPr lang="cs-CZ"/>
        </a:p>
      </dgm:t>
    </dgm:pt>
    <dgm:pt modelId="{D0CE4DD1-72D8-46AF-94C8-56B2B4F7224D}" type="sibTrans" cxnId="{959BA49F-ED54-4FCF-A7BB-18AB790CAAE4}">
      <dgm:prSet/>
      <dgm:spPr/>
      <dgm:t>
        <a:bodyPr/>
        <a:lstStyle/>
        <a:p>
          <a:endParaRPr lang="cs-CZ"/>
        </a:p>
      </dgm:t>
    </dgm:pt>
    <dgm:pt modelId="{4DA5D553-6879-4F9C-88B9-8C18F7ED6980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Kur</a:t>
          </a:r>
        </a:p>
        <a:p>
          <a:r>
            <a:rPr lang="cs-CZ" b="1" dirty="0" smtClean="0">
              <a:solidFill>
                <a:schemeClr val="tx1"/>
              </a:solidFill>
            </a:rPr>
            <a:t>domácí</a:t>
          </a:r>
          <a:endParaRPr lang="cs-CZ" b="1" dirty="0">
            <a:solidFill>
              <a:schemeClr val="tx1"/>
            </a:solidFill>
          </a:endParaRPr>
        </a:p>
      </dgm:t>
    </dgm:pt>
    <dgm:pt modelId="{E02A430D-2D21-4108-9EEB-745CD0170909}" type="parTrans" cxnId="{6F0D3194-D256-4E73-8280-D049E3636ECC}">
      <dgm:prSet/>
      <dgm:spPr/>
      <dgm:t>
        <a:bodyPr/>
        <a:lstStyle/>
        <a:p>
          <a:endParaRPr lang="cs-CZ"/>
        </a:p>
      </dgm:t>
    </dgm:pt>
    <dgm:pt modelId="{40276753-4874-44F4-B06F-9DD23C4D285C}" type="sibTrans" cxnId="{6F0D3194-D256-4E73-8280-D049E3636ECC}">
      <dgm:prSet/>
      <dgm:spPr/>
      <dgm:t>
        <a:bodyPr/>
        <a:lstStyle/>
        <a:p>
          <a:endParaRPr lang="cs-CZ"/>
        </a:p>
      </dgm:t>
    </dgm:pt>
    <dgm:pt modelId="{B434B419-E2A6-4C66-8D58-309018FB48EB}" type="pres">
      <dgm:prSet presAssocID="{02D7B9C0-7957-47C0-9613-9626D0849954}" presName="Name0" presStyleCnt="0">
        <dgm:presLayoutVars>
          <dgm:dir/>
          <dgm:resizeHandles val="exact"/>
        </dgm:presLayoutVars>
      </dgm:prSet>
      <dgm:spPr/>
    </dgm:pt>
    <dgm:pt modelId="{A800EB0C-A179-4C07-A14D-278D1275E4E4}" type="pres">
      <dgm:prSet presAssocID="{02D7B9C0-7957-47C0-9613-9626D0849954}" presName="bkgdShp" presStyleLbl="alignAccFollowNode1" presStyleIdx="0" presStyleCnt="1" custScaleY="103973" custLinFactNeighborX="2542" custLinFactNeighborY="1652"/>
      <dgm:spPr/>
    </dgm:pt>
    <dgm:pt modelId="{502F98A4-9E70-4B5C-976B-CC0D34C9393F}" type="pres">
      <dgm:prSet presAssocID="{02D7B9C0-7957-47C0-9613-9626D0849954}" presName="linComp" presStyleCnt="0"/>
      <dgm:spPr/>
    </dgm:pt>
    <dgm:pt modelId="{6FAE22C2-0EA9-4D88-826A-99D2A91046F2}" type="pres">
      <dgm:prSet presAssocID="{BF6688AD-700C-40EA-ADD6-6B015FD07096}" presName="compNode" presStyleCnt="0"/>
      <dgm:spPr/>
    </dgm:pt>
    <dgm:pt modelId="{264670BD-EB70-4CCE-87E9-DB7F16FF3EE5}" type="pres">
      <dgm:prSet presAssocID="{BF6688AD-700C-40EA-ADD6-6B015FD07096}" presName="node" presStyleLbl="node1" presStyleIdx="0" presStyleCnt="3" custScaleX="118128" custScaleY="64928" custLinFactNeighborX="-1834" custLinFactNeighborY="-5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B848BB-0905-4B4C-98A5-94BA0B3B0208}" type="pres">
      <dgm:prSet presAssocID="{BF6688AD-700C-40EA-ADD6-6B015FD07096}" presName="invisiNode" presStyleLbl="node1" presStyleIdx="0" presStyleCnt="3"/>
      <dgm:spPr/>
    </dgm:pt>
    <dgm:pt modelId="{8F20D7F7-0348-4FDC-9F8C-FF256762F629}" type="pres">
      <dgm:prSet presAssocID="{BF6688AD-700C-40EA-ADD6-6B015FD07096}" presName="imagNode" presStyleLbl="fgImgPlace1" presStyleIdx="0" presStyleCnt="3" custScaleX="118128" custScaleY="144284" custLinFactNeighborX="-1834" custLinFactNeighborY="1341"/>
      <dgm:spPr/>
    </dgm:pt>
    <dgm:pt modelId="{DCA3EB3A-5C43-495F-BABA-ADE8AF5D536E}" type="pres">
      <dgm:prSet presAssocID="{1864C63D-7653-48BC-88B2-C4511CD4F948}" presName="sibTrans" presStyleLbl="sibTrans2D1" presStyleIdx="0" presStyleCnt="0"/>
      <dgm:spPr/>
      <dgm:t>
        <a:bodyPr/>
        <a:lstStyle/>
        <a:p>
          <a:endParaRPr lang="cs-CZ"/>
        </a:p>
      </dgm:t>
    </dgm:pt>
    <dgm:pt modelId="{1C0CA69C-D22F-41AC-A992-2FAD3B534694}" type="pres">
      <dgm:prSet presAssocID="{A48A7247-59C5-496A-87A7-14F367EF250B}" presName="compNode" presStyleCnt="0"/>
      <dgm:spPr/>
    </dgm:pt>
    <dgm:pt modelId="{F46842CD-CF9C-42C4-B88A-56699F0C8DA5}" type="pres">
      <dgm:prSet presAssocID="{A48A7247-59C5-496A-87A7-14F367EF250B}" presName="node" presStyleLbl="node1" presStyleIdx="1" presStyleCnt="3" custScaleX="118128" custScaleY="64928" custLinFactNeighborX="5057" custLinFactNeighborY="-13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40FC4D-7295-4ABB-B17D-DEB44B42B6C7}" type="pres">
      <dgm:prSet presAssocID="{A48A7247-59C5-496A-87A7-14F367EF250B}" presName="invisiNode" presStyleLbl="node1" presStyleIdx="1" presStyleCnt="3"/>
      <dgm:spPr/>
    </dgm:pt>
    <dgm:pt modelId="{DAF3AC59-D963-456A-ABC9-7B7D3FC3FC1D}" type="pres">
      <dgm:prSet presAssocID="{A48A7247-59C5-496A-87A7-14F367EF250B}" presName="imagNode" presStyleLbl="fgImgPlace1" presStyleIdx="1" presStyleCnt="3" custScaleX="118128" custScaleY="144284" custLinFactNeighborX="9043" custLinFactNeighborY="1697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EF5709FD-E7DD-443C-B6CD-737473C41EED}" type="pres">
      <dgm:prSet presAssocID="{D0CE4DD1-72D8-46AF-94C8-56B2B4F7224D}" presName="sibTrans" presStyleLbl="sibTrans2D1" presStyleIdx="0" presStyleCnt="0"/>
      <dgm:spPr/>
      <dgm:t>
        <a:bodyPr/>
        <a:lstStyle/>
        <a:p>
          <a:endParaRPr lang="cs-CZ"/>
        </a:p>
      </dgm:t>
    </dgm:pt>
    <dgm:pt modelId="{60C1192F-EF84-400E-9FA9-0FC2B5E705C5}" type="pres">
      <dgm:prSet presAssocID="{4DA5D553-6879-4F9C-88B9-8C18F7ED6980}" presName="compNode" presStyleCnt="0"/>
      <dgm:spPr/>
    </dgm:pt>
    <dgm:pt modelId="{96E68856-F656-4F0C-B9A7-70AFB5904982}" type="pres">
      <dgm:prSet presAssocID="{4DA5D553-6879-4F9C-88B9-8C18F7ED6980}" presName="node" presStyleLbl="node1" presStyleIdx="2" presStyleCnt="3" custScaleX="118128" custScaleY="64928" custLinFactNeighborX="11947" custLinFactNeighborY="-13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628E19-AEED-45A1-BE88-793EDC5E8BC6}" type="pres">
      <dgm:prSet presAssocID="{4DA5D553-6879-4F9C-88B9-8C18F7ED6980}" presName="invisiNode" presStyleLbl="node1" presStyleIdx="2" presStyleCnt="3"/>
      <dgm:spPr/>
    </dgm:pt>
    <dgm:pt modelId="{AF55371E-75DB-4DE4-9A34-D164B28EDAA2}" type="pres">
      <dgm:prSet presAssocID="{4DA5D553-6879-4F9C-88B9-8C18F7ED6980}" presName="imagNode" presStyleLbl="fgImgPlace1" presStyleIdx="2" presStyleCnt="3" custScaleX="118128" custScaleY="144284" custLinFactNeighborX="14311" custLinFactNeighborY="1474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</dgm:ptLst>
  <dgm:cxnLst>
    <dgm:cxn modelId="{9C6F7A99-05C0-4D94-A162-C1AE006CE86C}" type="presOf" srcId="{4DA5D553-6879-4F9C-88B9-8C18F7ED6980}" destId="{96E68856-F656-4F0C-B9A7-70AFB5904982}" srcOrd="0" destOrd="0" presId="urn:microsoft.com/office/officeart/2005/8/layout/pList2"/>
    <dgm:cxn modelId="{BA0FF3FC-164A-4143-A724-570B546FAFFF}" type="presOf" srcId="{D0CE4DD1-72D8-46AF-94C8-56B2B4F7224D}" destId="{EF5709FD-E7DD-443C-B6CD-737473C41EED}" srcOrd="0" destOrd="0" presId="urn:microsoft.com/office/officeart/2005/8/layout/pList2"/>
    <dgm:cxn modelId="{59178DBC-3BBF-4074-A0E7-680FF3C9C9AC}" type="presOf" srcId="{1864C63D-7653-48BC-88B2-C4511CD4F948}" destId="{DCA3EB3A-5C43-495F-BABA-ADE8AF5D536E}" srcOrd="0" destOrd="0" presId="urn:microsoft.com/office/officeart/2005/8/layout/pList2"/>
    <dgm:cxn modelId="{65341EF8-985B-40F0-ADEE-A5FD172F5CD7}" type="presOf" srcId="{02D7B9C0-7957-47C0-9613-9626D0849954}" destId="{B434B419-E2A6-4C66-8D58-309018FB48EB}" srcOrd="0" destOrd="0" presId="urn:microsoft.com/office/officeart/2005/8/layout/pList2"/>
    <dgm:cxn modelId="{49626754-316F-4C46-A97E-948068689B88}" srcId="{02D7B9C0-7957-47C0-9613-9626D0849954}" destId="{BF6688AD-700C-40EA-ADD6-6B015FD07096}" srcOrd="0" destOrd="0" parTransId="{AA0E65CA-4C80-45A0-8BA4-D0B59C3FCFD5}" sibTransId="{1864C63D-7653-48BC-88B2-C4511CD4F948}"/>
    <dgm:cxn modelId="{6F0D3194-D256-4E73-8280-D049E3636ECC}" srcId="{02D7B9C0-7957-47C0-9613-9626D0849954}" destId="{4DA5D553-6879-4F9C-88B9-8C18F7ED6980}" srcOrd="2" destOrd="0" parTransId="{E02A430D-2D21-4108-9EEB-745CD0170909}" sibTransId="{40276753-4874-44F4-B06F-9DD23C4D285C}"/>
    <dgm:cxn modelId="{959BA49F-ED54-4FCF-A7BB-18AB790CAAE4}" srcId="{02D7B9C0-7957-47C0-9613-9626D0849954}" destId="{A48A7247-59C5-496A-87A7-14F367EF250B}" srcOrd="1" destOrd="0" parTransId="{403416E9-442A-4514-8441-FA7C40D9AA8B}" sibTransId="{D0CE4DD1-72D8-46AF-94C8-56B2B4F7224D}"/>
    <dgm:cxn modelId="{F46C79F8-C5BA-486C-A6CF-E1027D8AF5B2}" type="presOf" srcId="{A48A7247-59C5-496A-87A7-14F367EF250B}" destId="{F46842CD-CF9C-42C4-B88A-56699F0C8DA5}" srcOrd="0" destOrd="0" presId="urn:microsoft.com/office/officeart/2005/8/layout/pList2"/>
    <dgm:cxn modelId="{0B4AD800-DCC0-4857-A1E2-3594FB9D1F0C}" type="presOf" srcId="{BF6688AD-700C-40EA-ADD6-6B015FD07096}" destId="{264670BD-EB70-4CCE-87E9-DB7F16FF3EE5}" srcOrd="0" destOrd="0" presId="urn:microsoft.com/office/officeart/2005/8/layout/pList2"/>
    <dgm:cxn modelId="{F59DAB50-22EC-439A-820B-C384B16FB37F}" type="presParOf" srcId="{B434B419-E2A6-4C66-8D58-309018FB48EB}" destId="{A800EB0C-A179-4C07-A14D-278D1275E4E4}" srcOrd="0" destOrd="0" presId="urn:microsoft.com/office/officeart/2005/8/layout/pList2"/>
    <dgm:cxn modelId="{5330F5E6-586C-4399-B4DD-860907D43D6B}" type="presParOf" srcId="{B434B419-E2A6-4C66-8D58-309018FB48EB}" destId="{502F98A4-9E70-4B5C-976B-CC0D34C9393F}" srcOrd="1" destOrd="0" presId="urn:microsoft.com/office/officeart/2005/8/layout/pList2"/>
    <dgm:cxn modelId="{1E89C383-2A5A-4529-A51F-5F297AF6CE4A}" type="presParOf" srcId="{502F98A4-9E70-4B5C-976B-CC0D34C9393F}" destId="{6FAE22C2-0EA9-4D88-826A-99D2A91046F2}" srcOrd="0" destOrd="0" presId="urn:microsoft.com/office/officeart/2005/8/layout/pList2"/>
    <dgm:cxn modelId="{2AEE9CE5-2F17-46D5-B2D6-50615A083571}" type="presParOf" srcId="{6FAE22C2-0EA9-4D88-826A-99D2A91046F2}" destId="{264670BD-EB70-4CCE-87E9-DB7F16FF3EE5}" srcOrd="0" destOrd="0" presId="urn:microsoft.com/office/officeart/2005/8/layout/pList2"/>
    <dgm:cxn modelId="{7FFF58D2-E644-41BD-BA9C-220DE0F28CF1}" type="presParOf" srcId="{6FAE22C2-0EA9-4D88-826A-99D2A91046F2}" destId="{F1B848BB-0905-4B4C-98A5-94BA0B3B0208}" srcOrd="1" destOrd="0" presId="urn:microsoft.com/office/officeart/2005/8/layout/pList2"/>
    <dgm:cxn modelId="{6838F8BB-815D-4892-8EC4-61D12E8D3B4B}" type="presParOf" srcId="{6FAE22C2-0EA9-4D88-826A-99D2A91046F2}" destId="{8F20D7F7-0348-4FDC-9F8C-FF256762F629}" srcOrd="2" destOrd="0" presId="urn:microsoft.com/office/officeart/2005/8/layout/pList2"/>
    <dgm:cxn modelId="{8512F4E8-472C-4E43-AFA2-D8410B8C5439}" type="presParOf" srcId="{502F98A4-9E70-4B5C-976B-CC0D34C9393F}" destId="{DCA3EB3A-5C43-495F-BABA-ADE8AF5D536E}" srcOrd="1" destOrd="0" presId="urn:microsoft.com/office/officeart/2005/8/layout/pList2"/>
    <dgm:cxn modelId="{4B5960A0-CCF4-4716-BF4B-E95473C08D6B}" type="presParOf" srcId="{502F98A4-9E70-4B5C-976B-CC0D34C9393F}" destId="{1C0CA69C-D22F-41AC-A992-2FAD3B534694}" srcOrd="2" destOrd="0" presId="urn:microsoft.com/office/officeart/2005/8/layout/pList2"/>
    <dgm:cxn modelId="{5B862F8E-EEBF-406F-8782-1ABE3189D846}" type="presParOf" srcId="{1C0CA69C-D22F-41AC-A992-2FAD3B534694}" destId="{F46842CD-CF9C-42C4-B88A-56699F0C8DA5}" srcOrd="0" destOrd="0" presId="urn:microsoft.com/office/officeart/2005/8/layout/pList2"/>
    <dgm:cxn modelId="{D5F3D205-46E4-44D5-A02A-237C0F4C069D}" type="presParOf" srcId="{1C0CA69C-D22F-41AC-A992-2FAD3B534694}" destId="{F740FC4D-7295-4ABB-B17D-DEB44B42B6C7}" srcOrd="1" destOrd="0" presId="urn:microsoft.com/office/officeart/2005/8/layout/pList2"/>
    <dgm:cxn modelId="{8DB3A5A1-2DFC-48EB-A1F1-56CE2C9CFD84}" type="presParOf" srcId="{1C0CA69C-D22F-41AC-A992-2FAD3B534694}" destId="{DAF3AC59-D963-456A-ABC9-7B7D3FC3FC1D}" srcOrd="2" destOrd="0" presId="urn:microsoft.com/office/officeart/2005/8/layout/pList2"/>
    <dgm:cxn modelId="{C847F3AC-84DC-4F7C-9E07-D16D5AD86727}" type="presParOf" srcId="{502F98A4-9E70-4B5C-976B-CC0D34C9393F}" destId="{EF5709FD-E7DD-443C-B6CD-737473C41EED}" srcOrd="3" destOrd="0" presId="urn:microsoft.com/office/officeart/2005/8/layout/pList2"/>
    <dgm:cxn modelId="{B425E8B5-3345-4F15-87CA-289D7F7951F6}" type="presParOf" srcId="{502F98A4-9E70-4B5C-976B-CC0D34C9393F}" destId="{60C1192F-EF84-400E-9FA9-0FC2B5E705C5}" srcOrd="4" destOrd="0" presId="urn:microsoft.com/office/officeart/2005/8/layout/pList2"/>
    <dgm:cxn modelId="{71F83AFD-3F13-4765-8354-EE18FD323736}" type="presParOf" srcId="{60C1192F-EF84-400E-9FA9-0FC2B5E705C5}" destId="{96E68856-F656-4F0C-B9A7-70AFB5904982}" srcOrd="0" destOrd="0" presId="urn:microsoft.com/office/officeart/2005/8/layout/pList2"/>
    <dgm:cxn modelId="{01B6A93D-97D5-4244-9071-086A8BE59795}" type="presParOf" srcId="{60C1192F-EF84-400E-9FA9-0FC2B5E705C5}" destId="{C4628E19-AEED-45A1-BE88-793EDC5E8BC6}" srcOrd="1" destOrd="0" presId="urn:microsoft.com/office/officeart/2005/8/layout/pList2"/>
    <dgm:cxn modelId="{821B054C-700B-4740-8019-EBF91E7E3150}" type="presParOf" srcId="{60C1192F-EF84-400E-9FA9-0FC2B5E705C5}" destId="{AF55371E-75DB-4DE4-9A34-D164B28EDAA2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2D7B9C0-7957-47C0-9613-9626D0849954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</dgm:pt>
    <dgm:pt modelId="{BF6688AD-700C-40EA-ADD6-6B015FD07096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Včela</a:t>
          </a:r>
        </a:p>
        <a:p>
          <a:r>
            <a:rPr lang="cs-CZ" b="1" dirty="0" smtClean="0">
              <a:solidFill>
                <a:schemeClr val="tx1"/>
              </a:solidFill>
            </a:rPr>
            <a:t>medonosná</a:t>
          </a:r>
          <a:endParaRPr lang="cs-CZ" b="1" dirty="0">
            <a:solidFill>
              <a:schemeClr val="tx1"/>
            </a:solidFill>
          </a:endParaRPr>
        </a:p>
      </dgm:t>
    </dgm:pt>
    <dgm:pt modelId="{AA0E65CA-4C80-45A0-8BA4-D0B59C3FCFD5}" type="parTrans" cxnId="{49626754-316F-4C46-A97E-948068689B88}">
      <dgm:prSet/>
      <dgm:spPr/>
      <dgm:t>
        <a:bodyPr/>
        <a:lstStyle/>
        <a:p>
          <a:endParaRPr lang="cs-CZ"/>
        </a:p>
      </dgm:t>
    </dgm:pt>
    <dgm:pt modelId="{1864C63D-7653-48BC-88B2-C4511CD4F948}" type="sibTrans" cxnId="{49626754-316F-4C46-A97E-948068689B88}">
      <dgm:prSet/>
      <dgm:spPr/>
      <dgm:t>
        <a:bodyPr/>
        <a:lstStyle/>
        <a:p>
          <a:endParaRPr lang="cs-CZ"/>
        </a:p>
      </dgm:t>
    </dgm:pt>
    <dgm:pt modelId="{A48A7247-59C5-496A-87A7-14F367EF250B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Otakárek</a:t>
          </a:r>
        </a:p>
        <a:p>
          <a:r>
            <a:rPr lang="cs-CZ" b="1" dirty="0" smtClean="0">
              <a:solidFill>
                <a:schemeClr val="tx1"/>
              </a:solidFill>
            </a:rPr>
            <a:t>fenyklový</a:t>
          </a:r>
          <a:endParaRPr lang="cs-CZ" b="1" dirty="0">
            <a:solidFill>
              <a:schemeClr val="tx1"/>
            </a:solidFill>
          </a:endParaRPr>
        </a:p>
      </dgm:t>
    </dgm:pt>
    <dgm:pt modelId="{403416E9-442A-4514-8441-FA7C40D9AA8B}" type="parTrans" cxnId="{959BA49F-ED54-4FCF-A7BB-18AB790CAAE4}">
      <dgm:prSet/>
      <dgm:spPr/>
      <dgm:t>
        <a:bodyPr/>
        <a:lstStyle/>
        <a:p>
          <a:endParaRPr lang="cs-CZ"/>
        </a:p>
      </dgm:t>
    </dgm:pt>
    <dgm:pt modelId="{D0CE4DD1-72D8-46AF-94C8-56B2B4F7224D}" type="sibTrans" cxnId="{959BA49F-ED54-4FCF-A7BB-18AB790CAAE4}">
      <dgm:prSet/>
      <dgm:spPr/>
      <dgm:t>
        <a:bodyPr/>
        <a:lstStyle/>
        <a:p>
          <a:endParaRPr lang="cs-CZ"/>
        </a:p>
      </dgm:t>
    </dgm:pt>
    <dgm:pt modelId="{4DA5D553-6879-4F9C-88B9-8C18F7ED6980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Rak</a:t>
          </a:r>
        </a:p>
        <a:p>
          <a:r>
            <a:rPr lang="cs-CZ" b="1" dirty="0" smtClean="0">
              <a:solidFill>
                <a:schemeClr val="tx1"/>
              </a:solidFill>
            </a:rPr>
            <a:t>říční</a:t>
          </a:r>
          <a:endParaRPr lang="cs-CZ" b="1" dirty="0">
            <a:solidFill>
              <a:schemeClr val="tx1"/>
            </a:solidFill>
          </a:endParaRPr>
        </a:p>
      </dgm:t>
    </dgm:pt>
    <dgm:pt modelId="{E02A430D-2D21-4108-9EEB-745CD0170909}" type="parTrans" cxnId="{6F0D3194-D256-4E73-8280-D049E3636ECC}">
      <dgm:prSet/>
      <dgm:spPr/>
      <dgm:t>
        <a:bodyPr/>
        <a:lstStyle/>
        <a:p>
          <a:endParaRPr lang="cs-CZ"/>
        </a:p>
      </dgm:t>
    </dgm:pt>
    <dgm:pt modelId="{40276753-4874-44F4-B06F-9DD23C4D285C}" type="sibTrans" cxnId="{6F0D3194-D256-4E73-8280-D049E3636ECC}">
      <dgm:prSet/>
      <dgm:spPr/>
      <dgm:t>
        <a:bodyPr/>
        <a:lstStyle/>
        <a:p>
          <a:endParaRPr lang="cs-CZ"/>
        </a:p>
      </dgm:t>
    </dgm:pt>
    <dgm:pt modelId="{B434B419-E2A6-4C66-8D58-309018FB48EB}" type="pres">
      <dgm:prSet presAssocID="{02D7B9C0-7957-47C0-9613-9626D0849954}" presName="Name0" presStyleCnt="0">
        <dgm:presLayoutVars>
          <dgm:dir/>
          <dgm:resizeHandles val="exact"/>
        </dgm:presLayoutVars>
      </dgm:prSet>
      <dgm:spPr/>
    </dgm:pt>
    <dgm:pt modelId="{A800EB0C-A179-4C07-A14D-278D1275E4E4}" type="pres">
      <dgm:prSet presAssocID="{02D7B9C0-7957-47C0-9613-9626D0849954}" presName="bkgdShp" presStyleLbl="alignAccFollowNode1" presStyleIdx="0" presStyleCnt="1" custScaleY="103973" custLinFactNeighborX="2542" custLinFactNeighborY="1652"/>
      <dgm:spPr/>
    </dgm:pt>
    <dgm:pt modelId="{502F98A4-9E70-4B5C-976B-CC0D34C9393F}" type="pres">
      <dgm:prSet presAssocID="{02D7B9C0-7957-47C0-9613-9626D0849954}" presName="linComp" presStyleCnt="0"/>
      <dgm:spPr/>
    </dgm:pt>
    <dgm:pt modelId="{6FAE22C2-0EA9-4D88-826A-99D2A91046F2}" type="pres">
      <dgm:prSet presAssocID="{BF6688AD-700C-40EA-ADD6-6B015FD07096}" presName="compNode" presStyleCnt="0"/>
      <dgm:spPr/>
    </dgm:pt>
    <dgm:pt modelId="{264670BD-EB70-4CCE-87E9-DB7F16FF3EE5}" type="pres">
      <dgm:prSet presAssocID="{BF6688AD-700C-40EA-ADD6-6B015FD07096}" presName="node" presStyleLbl="node1" presStyleIdx="0" presStyleCnt="3" custScaleX="118128" custScaleY="64928" custLinFactNeighborX="-1834" custLinFactNeighborY="8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B848BB-0905-4B4C-98A5-94BA0B3B0208}" type="pres">
      <dgm:prSet presAssocID="{BF6688AD-700C-40EA-ADD6-6B015FD07096}" presName="invisiNode" presStyleLbl="node1" presStyleIdx="0" presStyleCnt="3"/>
      <dgm:spPr/>
    </dgm:pt>
    <dgm:pt modelId="{8F20D7F7-0348-4FDC-9F8C-FF256762F629}" type="pres">
      <dgm:prSet presAssocID="{BF6688AD-700C-40EA-ADD6-6B015FD07096}" presName="imagNode" presStyleLbl="fgImgPlace1" presStyleIdx="0" presStyleCnt="3" custScaleX="118128" custScaleY="144284" custLinFactNeighborX="-5209" custLinFactNeighborY="1341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DCA3EB3A-5C43-495F-BABA-ADE8AF5D536E}" type="pres">
      <dgm:prSet presAssocID="{1864C63D-7653-48BC-88B2-C4511CD4F948}" presName="sibTrans" presStyleLbl="sibTrans2D1" presStyleIdx="0" presStyleCnt="0"/>
      <dgm:spPr/>
      <dgm:t>
        <a:bodyPr/>
        <a:lstStyle/>
        <a:p>
          <a:endParaRPr lang="cs-CZ"/>
        </a:p>
      </dgm:t>
    </dgm:pt>
    <dgm:pt modelId="{1C0CA69C-D22F-41AC-A992-2FAD3B534694}" type="pres">
      <dgm:prSet presAssocID="{A48A7247-59C5-496A-87A7-14F367EF250B}" presName="compNode" presStyleCnt="0"/>
      <dgm:spPr/>
    </dgm:pt>
    <dgm:pt modelId="{F46842CD-CF9C-42C4-B88A-56699F0C8DA5}" type="pres">
      <dgm:prSet presAssocID="{A48A7247-59C5-496A-87A7-14F367EF250B}" presName="node" presStyleLbl="node1" presStyleIdx="1" presStyleCnt="3" custScaleX="118128" custScaleY="64928" custLinFactNeighborX="8432" custLinFactNeighborY="-13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40FC4D-7295-4ABB-B17D-DEB44B42B6C7}" type="pres">
      <dgm:prSet presAssocID="{A48A7247-59C5-496A-87A7-14F367EF250B}" presName="invisiNode" presStyleLbl="node1" presStyleIdx="1" presStyleCnt="3"/>
      <dgm:spPr/>
    </dgm:pt>
    <dgm:pt modelId="{DAF3AC59-D963-456A-ABC9-7B7D3FC3FC1D}" type="pres">
      <dgm:prSet presAssocID="{A48A7247-59C5-496A-87A7-14F367EF250B}" presName="imagNode" presStyleLbl="fgImgPlace1" presStyleIdx="1" presStyleCnt="3" custScaleX="118128" custScaleY="144284" custLinFactNeighborX="5057" custLinFactNeighborY="1341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EF5709FD-E7DD-443C-B6CD-737473C41EED}" type="pres">
      <dgm:prSet presAssocID="{D0CE4DD1-72D8-46AF-94C8-56B2B4F7224D}" presName="sibTrans" presStyleLbl="sibTrans2D1" presStyleIdx="0" presStyleCnt="0"/>
      <dgm:spPr/>
      <dgm:t>
        <a:bodyPr/>
        <a:lstStyle/>
        <a:p>
          <a:endParaRPr lang="cs-CZ"/>
        </a:p>
      </dgm:t>
    </dgm:pt>
    <dgm:pt modelId="{60C1192F-EF84-400E-9FA9-0FC2B5E705C5}" type="pres">
      <dgm:prSet presAssocID="{4DA5D553-6879-4F9C-88B9-8C18F7ED6980}" presName="compNode" presStyleCnt="0"/>
      <dgm:spPr/>
    </dgm:pt>
    <dgm:pt modelId="{96E68856-F656-4F0C-B9A7-70AFB5904982}" type="pres">
      <dgm:prSet presAssocID="{4DA5D553-6879-4F9C-88B9-8C18F7ED6980}" presName="node" presStyleLbl="node1" presStyleIdx="2" presStyleCnt="3" custScaleX="118128" custScaleY="64928" custLinFactNeighborX="11947" custLinFactNeighborY="-5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628E19-AEED-45A1-BE88-793EDC5E8BC6}" type="pres">
      <dgm:prSet presAssocID="{4DA5D553-6879-4F9C-88B9-8C18F7ED6980}" presName="invisiNode" presStyleLbl="node1" presStyleIdx="2" presStyleCnt="3"/>
      <dgm:spPr/>
    </dgm:pt>
    <dgm:pt modelId="{AF55371E-75DB-4DE4-9A34-D164B28EDAA2}" type="pres">
      <dgm:prSet presAssocID="{4DA5D553-6879-4F9C-88B9-8C18F7ED6980}" presName="imagNode" presStyleLbl="fgImgPlace1" presStyleIdx="2" presStyleCnt="3" custScaleX="118128" custScaleY="144284" custLinFactNeighborX="14311" custLinFactNeighborY="1474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</dgm:ptLst>
  <dgm:cxnLst>
    <dgm:cxn modelId="{91D8C6DF-5B39-45AB-8FE3-1384C3EAACF8}" type="presOf" srcId="{BF6688AD-700C-40EA-ADD6-6B015FD07096}" destId="{264670BD-EB70-4CCE-87E9-DB7F16FF3EE5}" srcOrd="0" destOrd="0" presId="urn:microsoft.com/office/officeart/2005/8/layout/pList2"/>
    <dgm:cxn modelId="{DB3E9D17-FE28-43D5-B8DF-A4697274E429}" type="presOf" srcId="{4DA5D553-6879-4F9C-88B9-8C18F7ED6980}" destId="{96E68856-F656-4F0C-B9A7-70AFB5904982}" srcOrd="0" destOrd="0" presId="urn:microsoft.com/office/officeart/2005/8/layout/pList2"/>
    <dgm:cxn modelId="{232722CB-329A-4C7B-97F0-14B82C9094A5}" type="presOf" srcId="{A48A7247-59C5-496A-87A7-14F367EF250B}" destId="{F46842CD-CF9C-42C4-B88A-56699F0C8DA5}" srcOrd="0" destOrd="0" presId="urn:microsoft.com/office/officeart/2005/8/layout/pList2"/>
    <dgm:cxn modelId="{CD904E49-D200-4FB3-AC47-5D731F4C8C6E}" type="presOf" srcId="{D0CE4DD1-72D8-46AF-94C8-56B2B4F7224D}" destId="{EF5709FD-E7DD-443C-B6CD-737473C41EED}" srcOrd="0" destOrd="0" presId="urn:microsoft.com/office/officeart/2005/8/layout/pList2"/>
    <dgm:cxn modelId="{9D83D76E-60A5-44E2-9B99-B99955E65392}" type="presOf" srcId="{1864C63D-7653-48BC-88B2-C4511CD4F948}" destId="{DCA3EB3A-5C43-495F-BABA-ADE8AF5D536E}" srcOrd="0" destOrd="0" presId="urn:microsoft.com/office/officeart/2005/8/layout/pList2"/>
    <dgm:cxn modelId="{49626754-316F-4C46-A97E-948068689B88}" srcId="{02D7B9C0-7957-47C0-9613-9626D0849954}" destId="{BF6688AD-700C-40EA-ADD6-6B015FD07096}" srcOrd="0" destOrd="0" parTransId="{AA0E65CA-4C80-45A0-8BA4-D0B59C3FCFD5}" sibTransId="{1864C63D-7653-48BC-88B2-C4511CD4F948}"/>
    <dgm:cxn modelId="{6F0D3194-D256-4E73-8280-D049E3636ECC}" srcId="{02D7B9C0-7957-47C0-9613-9626D0849954}" destId="{4DA5D553-6879-4F9C-88B9-8C18F7ED6980}" srcOrd="2" destOrd="0" parTransId="{E02A430D-2D21-4108-9EEB-745CD0170909}" sibTransId="{40276753-4874-44F4-B06F-9DD23C4D285C}"/>
    <dgm:cxn modelId="{959BA49F-ED54-4FCF-A7BB-18AB790CAAE4}" srcId="{02D7B9C0-7957-47C0-9613-9626D0849954}" destId="{A48A7247-59C5-496A-87A7-14F367EF250B}" srcOrd="1" destOrd="0" parTransId="{403416E9-442A-4514-8441-FA7C40D9AA8B}" sibTransId="{D0CE4DD1-72D8-46AF-94C8-56B2B4F7224D}"/>
    <dgm:cxn modelId="{9EA54258-A105-42C6-8F6F-F74BA74F53EB}" type="presOf" srcId="{02D7B9C0-7957-47C0-9613-9626D0849954}" destId="{B434B419-E2A6-4C66-8D58-309018FB48EB}" srcOrd="0" destOrd="0" presId="urn:microsoft.com/office/officeart/2005/8/layout/pList2"/>
    <dgm:cxn modelId="{51B1FFDF-726D-42C6-97D5-9571999FF8CF}" type="presParOf" srcId="{B434B419-E2A6-4C66-8D58-309018FB48EB}" destId="{A800EB0C-A179-4C07-A14D-278D1275E4E4}" srcOrd="0" destOrd="0" presId="urn:microsoft.com/office/officeart/2005/8/layout/pList2"/>
    <dgm:cxn modelId="{E6773B9C-316B-489C-A9A8-A7A797FC0C41}" type="presParOf" srcId="{B434B419-E2A6-4C66-8D58-309018FB48EB}" destId="{502F98A4-9E70-4B5C-976B-CC0D34C9393F}" srcOrd="1" destOrd="0" presId="urn:microsoft.com/office/officeart/2005/8/layout/pList2"/>
    <dgm:cxn modelId="{3EA7DB7C-424B-4F22-96D0-914B810D44F2}" type="presParOf" srcId="{502F98A4-9E70-4B5C-976B-CC0D34C9393F}" destId="{6FAE22C2-0EA9-4D88-826A-99D2A91046F2}" srcOrd="0" destOrd="0" presId="urn:microsoft.com/office/officeart/2005/8/layout/pList2"/>
    <dgm:cxn modelId="{534216EC-A204-47CB-A18D-9C9A9F492383}" type="presParOf" srcId="{6FAE22C2-0EA9-4D88-826A-99D2A91046F2}" destId="{264670BD-EB70-4CCE-87E9-DB7F16FF3EE5}" srcOrd="0" destOrd="0" presId="urn:microsoft.com/office/officeart/2005/8/layout/pList2"/>
    <dgm:cxn modelId="{638FF184-4E64-41BA-AE8F-13148A4CB53D}" type="presParOf" srcId="{6FAE22C2-0EA9-4D88-826A-99D2A91046F2}" destId="{F1B848BB-0905-4B4C-98A5-94BA0B3B0208}" srcOrd="1" destOrd="0" presId="urn:microsoft.com/office/officeart/2005/8/layout/pList2"/>
    <dgm:cxn modelId="{E4B16308-401D-4035-AAEE-58C9ABF36E5B}" type="presParOf" srcId="{6FAE22C2-0EA9-4D88-826A-99D2A91046F2}" destId="{8F20D7F7-0348-4FDC-9F8C-FF256762F629}" srcOrd="2" destOrd="0" presId="urn:microsoft.com/office/officeart/2005/8/layout/pList2"/>
    <dgm:cxn modelId="{2DC23EA5-232E-4B6B-B840-663A7287476D}" type="presParOf" srcId="{502F98A4-9E70-4B5C-976B-CC0D34C9393F}" destId="{DCA3EB3A-5C43-495F-BABA-ADE8AF5D536E}" srcOrd="1" destOrd="0" presId="urn:microsoft.com/office/officeart/2005/8/layout/pList2"/>
    <dgm:cxn modelId="{3334DE54-FE86-446D-8DCA-AD038B37FA01}" type="presParOf" srcId="{502F98A4-9E70-4B5C-976B-CC0D34C9393F}" destId="{1C0CA69C-D22F-41AC-A992-2FAD3B534694}" srcOrd="2" destOrd="0" presId="urn:microsoft.com/office/officeart/2005/8/layout/pList2"/>
    <dgm:cxn modelId="{23FB5032-5387-4510-B8E4-E40EE0C87494}" type="presParOf" srcId="{1C0CA69C-D22F-41AC-A992-2FAD3B534694}" destId="{F46842CD-CF9C-42C4-B88A-56699F0C8DA5}" srcOrd="0" destOrd="0" presId="urn:microsoft.com/office/officeart/2005/8/layout/pList2"/>
    <dgm:cxn modelId="{8AD331BC-0FC5-4D5D-9284-1DD11008C48A}" type="presParOf" srcId="{1C0CA69C-D22F-41AC-A992-2FAD3B534694}" destId="{F740FC4D-7295-4ABB-B17D-DEB44B42B6C7}" srcOrd="1" destOrd="0" presId="urn:microsoft.com/office/officeart/2005/8/layout/pList2"/>
    <dgm:cxn modelId="{A6C50F73-49D9-4537-80E9-BA03BD7425EF}" type="presParOf" srcId="{1C0CA69C-D22F-41AC-A992-2FAD3B534694}" destId="{DAF3AC59-D963-456A-ABC9-7B7D3FC3FC1D}" srcOrd="2" destOrd="0" presId="urn:microsoft.com/office/officeart/2005/8/layout/pList2"/>
    <dgm:cxn modelId="{7790255D-C57C-4BE2-9CDC-551311B1CEF0}" type="presParOf" srcId="{502F98A4-9E70-4B5C-976B-CC0D34C9393F}" destId="{EF5709FD-E7DD-443C-B6CD-737473C41EED}" srcOrd="3" destOrd="0" presId="urn:microsoft.com/office/officeart/2005/8/layout/pList2"/>
    <dgm:cxn modelId="{43368A01-754A-4CCB-80F0-C6A56B680AB8}" type="presParOf" srcId="{502F98A4-9E70-4B5C-976B-CC0D34C9393F}" destId="{60C1192F-EF84-400E-9FA9-0FC2B5E705C5}" srcOrd="4" destOrd="0" presId="urn:microsoft.com/office/officeart/2005/8/layout/pList2"/>
    <dgm:cxn modelId="{4DC72E33-A3C4-430B-AA4E-6B134BE6EAFD}" type="presParOf" srcId="{60C1192F-EF84-400E-9FA9-0FC2B5E705C5}" destId="{96E68856-F656-4F0C-B9A7-70AFB5904982}" srcOrd="0" destOrd="0" presId="urn:microsoft.com/office/officeart/2005/8/layout/pList2"/>
    <dgm:cxn modelId="{69499631-917F-41E1-981B-82E5CE53F6CF}" type="presParOf" srcId="{60C1192F-EF84-400E-9FA9-0FC2B5E705C5}" destId="{C4628E19-AEED-45A1-BE88-793EDC5E8BC6}" srcOrd="1" destOrd="0" presId="urn:microsoft.com/office/officeart/2005/8/layout/pList2"/>
    <dgm:cxn modelId="{FA0C712B-219F-4B1B-BE45-55571143FDEE}" type="presParOf" srcId="{60C1192F-EF84-400E-9FA9-0FC2B5E705C5}" destId="{AF55371E-75DB-4DE4-9A34-D164B28EDAA2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AC8BF-2016-46D1-9D8A-EA5D17863D22}">
      <dsp:nvSpPr>
        <dsp:cNvPr id="0" name=""/>
        <dsp:cNvSpPr/>
      </dsp:nvSpPr>
      <dsp:spPr>
        <a:xfrm>
          <a:off x="0" y="316667"/>
          <a:ext cx="6504384" cy="15947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solidFill>
                <a:schemeClr val="tx1">
                  <a:lumMod val="85000"/>
                  <a:lumOff val="15000"/>
                </a:schemeClr>
              </a:solidFill>
            </a:rPr>
            <a:t>Prezentace seznamuje žáky čtvrtého a pátého ročníku         s živočichy a jejich tříděním</a:t>
          </a:r>
          <a:endParaRPr lang="cs-CZ" sz="2900" kern="1200" dirty="0">
            <a:solidFill>
              <a:schemeClr val="tx1">
                <a:lumMod val="85000"/>
                <a:lumOff val="15000"/>
              </a:schemeClr>
            </a:solidFill>
          </a:endParaRPr>
        </a:p>
      </dsp:txBody>
      <dsp:txXfrm>
        <a:off x="77847" y="394514"/>
        <a:ext cx="6348690" cy="1439016"/>
      </dsp:txXfrm>
    </dsp:sp>
    <dsp:sp modelId="{09C6E0FD-0FFA-4307-944D-B6DCC970755E}">
      <dsp:nvSpPr>
        <dsp:cNvPr id="0" name=""/>
        <dsp:cNvSpPr/>
      </dsp:nvSpPr>
      <dsp:spPr>
        <a:xfrm>
          <a:off x="0" y="2073760"/>
          <a:ext cx="6504384" cy="15947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solidFill>
                <a:schemeClr val="tx1">
                  <a:lumMod val="85000"/>
                  <a:lumOff val="15000"/>
                </a:schemeClr>
              </a:solidFill>
            </a:rPr>
            <a:t>Autorem materiálu a všech jeho částí, není-li uvedeno jinak,     je Mgr. Jindřiška Žaloudková</a:t>
          </a:r>
          <a:endParaRPr lang="cs-CZ" sz="2900" kern="1200" dirty="0">
            <a:solidFill>
              <a:schemeClr val="tx1">
                <a:lumMod val="85000"/>
                <a:lumOff val="15000"/>
              </a:schemeClr>
            </a:solidFill>
          </a:endParaRPr>
        </a:p>
      </dsp:txBody>
      <dsp:txXfrm>
        <a:off x="77847" y="2151607"/>
        <a:ext cx="6348690" cy="14390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00EB0C-A179-4C07-A14D-278D1275E4E4}">
      <dsp:nvSpPr>
        <dsp:cNvPr id="0" name=""/>
        <dsp:cNvSpPr/>
      </dsp:nvSpPr>
      <dsp:spPr>
        <a:xfrm>
          <a:off x="0" y="144014"/>
          <a:ext cx="8496944" cy="283004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20D7F7-0348-4FDC-9F8C-FF256762F629}">
      <dsp:nvSpPr>
        <dsp:cNvPr id="0" name=""/>
        <dsp:cNvSpPr/>
      </dsp:nvSpPr>
      <dsp:spPr>
        <a:xfrm>
          <a:off x="216017" y="432053"/>
          <a:ext cx="2520001" cy="287999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4670BD-EB70-4CCE-87E9-DB7F16FF3EE5}">
      <dsp:nvSpPr>
        <dsp:cNvPr id="0" name=""/>
        <dsp:cNvSpPr/>
      </dsp:nvSpPr>
      <dsp:spPr>
        <a:xfrm rot="10800000">
          <a:off x="216017" y="3771454"/>
          <a:ext cx="2520001" cy="2160004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tx1"/>
              </a:solidFill>
            </a:rPr>
            <a:t>Kočka</a:t>
          </a:r>
        </a:p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tx1"/>
              </a:solidFill>
            </a:rPr>
            <a:t>domácí</a:t>
          </a:r>
          <a:endParaRPr lang="cs-CZ" sz="3000" b="1" kern="1200" dirty="0">
            <a:solidFill>
              <a:schemeClr val="tx1"/>
            </a:solidFill>
          </a:endParaRPr>
        </a:p>
      </dsp:txBody>
      <dsp:txXfrm rot="10800000">
        <a:off x="282445" y="3771454"/>
        <a:ext cx="2387145" cy="2093576"/>
      </dsp:txXfrm>
    </dsp:sp>
    <dsp:sp modelId="{DAF3AC59-D963-456A-ABC9-7B7D3FC3FC1D}">
      <dsp:nvSpPr>
        <dsp:cNvPr id="0" name=""/>
        <dsp:cNvSpPr/>
      </dsp:nvSpPr>
      <dsp:spPr>
        <a:xfrm>
          <a:off x="3181383" y="439159"/>
          <a:ext cx="2520001" cy="287999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6842CD-CF9C-42C4-B88A-56699F0C8DA5}">
      <dsp:nvSpPr>
        <dsp:cNvPr id="0" name=""/>
        <dsp:cNvSpPr/>
      </dsp:nvSpPr>
      <dsp:spPr>
        <a:xfrm rot="10800000">
          <a:off x="3096351" y="3744407"/>
          <a:ext cx="2520001" cy="2160004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tx1"/>
              </a:solidFill>
            </a:rPr>
            <a:t>Sumec</a:t>
          </a:r>
        </a:p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tx1"/>
              </a:solidFill>
            </a:rPr>
            <a:t>velký</a:t>
          </a:r>
        </a:p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000" b="1" kern="1200" dirty="0">
            <a:solidFill>
              <a:schemeClr val="tx1"/>
            </a:solidFill>
          </a:endParaRPr>
        </a:p>
      </dsp:txBody>
      <dsp:txXfrm rot="10800000">
        <a:off x="3162779" y="3744407"/>
        <a:ext cx="2387145" cy="2093576"/>
      </dsp:txXfrm>
    </dsp:sp>
    <dsp:sp modelId="{AF55371E-75DB-4DE4-9A34-D164B28EDAA2}">
      <dsp:nvSpPr>
        <dsp:cNvPr id="0" name=""/>
        <dsp:cNvSpPr/>
      </dsp:nvSpPr>
      <dsp:spPr>
        <a:xfrm>
          <a:off x="5976942" y="434708"/>
          <a:ext cx="2520001" cy="2879997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E68856-F656-4F0C-B9A7-70AFB5904982}">
      <dsp:nvSpPr>
        <dsp:cNvPr id="0" name=""/>
        <dsp:cNvSpPr/>
      </dsp:nvSpPr>
      <dsp:spPr>
        <a:xfrm rot="10800000">
          <a:off x="5976663" y="3744407"/>
          <a:ext cx="2520001" cy="2160004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t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tx1"/>
              </a:solidFill>
            </a:rPr>
            <a:t>Kur</a:t>
          </a:r>
        </a:p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b="1" kern="1200" dirty="0" smtClean="0">
              <a:solidFill>
                <a:schemeClr val="tx1"/>
              </a:solidFill>
            </a:rPr>
            <a:t>domácí</a:t>
          </a:r>
          <a:endParaRPr lang="cs-CZ" sz="3000" b="1" kern="1200" dirty="0">
            <a:solidFill>
              <a:schemeClr val="tx1"/>
            </a:solidFill>
          </a:endParaRPr>
        </a:p>
      </dsp:txBody>
      <dsp:txXfrm rot="10800000">
        <a:off x="6043091" y="3744407"/>
        <a:ext cx="2387145" cy="20935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BFFA18-69D5-4FB2-826D-71B8BCA202F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657126-5D8B-47DA-A977-A40E17AA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44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57126-5D8B-47DA-A977-A40E17AAB75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6723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5" r:id="rId1"/>
    <p:sldLayoutId id="2147484106" r:id="rId2"/>
    <p:sldLayoutId id="2147484107" r:id="rId3"/>
    <p:sldLayoutId id="2147484108" r:id="rId4"/>
    <p:sldLayoutId id="2147484109" r:id="rId5"/>
    <p:sldLayoutId id="2147484110" r:id="rId6"/>
    <p:sldLayoutId id="2147484111" r:id="rId7"/>
    <p:sldLayoutId id="2147484112" r:id="rId8"/>
    <p:sldLayoutId id="2147484113" r:id="rId9"/>
    <p:sldLayoutId id="2147484114" r:id="rId10"/>
    <p:sldLayoutId id="2147484115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4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1/Colorado_potato_beetle.jp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Soubor:Vulpes_vulpes_standing_in_snow.jpg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jpeg"/><Relationship Id="rId4" Type="http://schemas.openxmlformats.org/officeDocument/2006/relationships/hyperlink" Target="http://cs.wikipedia.org/wiki/Soubor:Buzzard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c/Mallard_080508.jpg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724025" y="18891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materiál 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6" name="Obrázek 1" descr="Popis: \\KRONOS\User Data\ladislava.kuncova\Dokumenty\Projekt - Environmentální vzdělávání 2010\Hlavička EU - barevná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457200"/>
            <a:ext cx="576262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4360855"/>
              </p:ext>
            </p:extLst>
          </p:nvPr>
        </p:nvGraphicFramePr>
        <p:xfrm>
          <a:off x="611560" y="2420888"/>
          <a:ext cx="7704856" cy="3057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04856"/>
              </a:tblGrid>
              <a:tr h="60425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Základní škola a Mateřská škola generála Pattona, příspěvková organizace</a:t>
                      </a:r>
                      <a:endParaRPr lang="cs-CZ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r>
                        <a:rPr lang="cs-CZ" baseline="0" dirty="0" smtClean="0"/>
                        <a:t> :               Mgr. Jindřiška Žaloudková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        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VY_32_Inovace_3C_17</a:t>
                      </a:r>
                      <a:endParaRPr kumimoji="0" lang="cs-CZ" sz="1800" kern="1200" baseline="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      Přírodověda</a:t>
                      </a:r>
                      <a:endParaRPr lang="cs-CZ" dirty="0"/>
                    </a:p>
                  </a:txBody>
                  <a:tcPr/>
                </a:tc>
              </a:tr>
              <a:tr h="60425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CZ.1.07/1.4.00/21.1843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056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920287713"/>
              </p:ext>
            </p:extLst>
          </p:nvPr>
        </p:nvGraphicFramePr>
        <p:xfrm>
          <a:off x="1524000" y="1397000"/>
          <a:ext cx="6504384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9131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Živočichové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07361"/>
            <a:ext cx="8064895" cy="4051437"/>
          </a:xfrm>
        </p:spPr>
        <p:txBody>
          <a:bodyPr/>
          <a:lstStyle/>
          <a:p>
            <a:r>
              <a:rPr lang="cs-CZ" dirty="0" smtClean="0"/>
              <a:t>Podle stavby těla dělíme živočichy na bezobratlé a obratlovce</a:t>
            </a:r>
          </a:p>
          <a:p>
            <a:r>
              <a:rPr lang="cs-CZ" dirty="0" smtClean="0"/>
              <a:t>Podle druhu přijímané potravy dělíme živočichy na býložravce, masožravce a všežravce</a:t>
            </a:r>
          </a:p>
        </p:txBody>
      </p:sp>
    </p:spTree>
    <p:extLst>
      <p:ext uri="{BB962C8B-B14F-4D97-AF65-F5344CB8AC3E}">
        <p14:creationId xmlns:p14="http://schemas.microsoft.com/office/powerpoint/2010/main" val="3713969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	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07361"/>
            <a:ext cx="8064895" cy="4051437"/>
          </a:xfrm>
        </p:spPr>
        <p:txBody>
          <a:bodyPr/>
          <a:lstStyle/>
          <a:p>
            <a:r>
              <a:rPr lang="cs-CZ" dirty="0" smtClean="0"/>
              <a:t>Oporou jejich těla je páteř</a:t>
            </a:r>
          </a:p>
          <a:p>
            <a:r>
              <a:rPr lang="cs-CZ" dirty="0" smtClean="0"/>
              <a:t>Páteř je složena z obratlů</a:t>
            </a:r>
          </a:p>
          <a:p>
            <a:r>
              <a:rPr lang="cs-CZ" dirty="0" smtClean="0"/>
              <a:t>Páteř chrání vnitřní orgány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78929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5167592"/>
              </p:ext>
            </p:extLst>
          </p:nvPr>
        </p:nvGraphicFramePr>
        <p:xfrm>
          <a:off x="251520" y="404664"/>
          <a:ext cx="8496944" cy="6048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Documents and Settings\Jind\Local Settings\Temporary Internet Files\Content.IE5\OLIECQDY\MP900262250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08720"/>
            <a:ext cx="2520000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322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Bezobratlí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807361"/>
            <a:ext cx="8064895" cy="4051437"/>
          </a:xfrm>
        </p:spPr>
        <p:txBody>
          <a:bodyPr/>
          <a:lstStyle/>
          <a:p>
            <a:r>
              <a:rPr lang="cs-CZ" dirty="0" smtClean="0"/>
              <a:t>Nemají páteř</a:t>
            </a:r>
          </a:p>
          <a:p>
            <a:r>
              <a:rPr lang="cs-CZ" dirty="0" smtClean="0"/>
              <a:t>Oporou těla bývá tvrdý povrch – např. krunýř  raka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24645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6443189"/>
              </p:ext>
            </p:extLst>
          </p:nvPr>
        </p:nvGraphicFramePr>
        <p:xfrm>
          <a:off x="251520" y="404664"/>
          <a:ext cx="8496944" cy="6048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13191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dirty="0" smtClean="0"/>
              <a:t>býložravci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Picture 3" descr="C:\Documents and Settings\Jind\Local Settings\Temporary Internet Files\Content.IE5\25NCUNAH\MP9001813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772816"/>
            <a:ext cx="3657600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Soubor:Colorado potato beetle.jpg">
            <a:hlinkClick r:id="rId3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72815"/>
            <a:ext cx="3600400" cy="2619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046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dirty="0" smtClean="0"/>
              <a:t>masožravci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Popis obrázku chybí">
            <a:hlinkClick r:id="rId2" tooltip="Popis obrázku chybí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72816"/>
            <a:ext cx="3494504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4" name="Picture 4" descr="http://upload.wikimedia.org/wikipedia/commons/thumb/e/ea/Buzzard.jpg/220px-Buzzard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772816"/>
            <a:ext cx="3564394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2816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dirty="0" smtClean="0"/>
              <a:t>všežravci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25428"/>
            <a:ext cx="3521969" cy="2395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 descr="Soubor:Mallard 080508.jpg">
            <a:hlinkClick r:id="rId3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38004"/>
            <a:ext cx="3470275" cy="2459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3132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125113" cy="924475"/>
          </a:xfrm>
        </p:spPr>
        <p:txBody>
          <a:bodyPr/>
          <a:lstStyle/>
          <a:p>
            <a:pPr algn="ctr"/>
            <a:r>
              <a:rPr lang="cs-CZ" b="1" dirty="0" smtClean="0"/>
              <a:t>POUŽITÉ 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4633" y="3212976"/>
            <a:ext cx="8686800" cy="223487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59766" y="908720"/>
            <a:ext cx="8432713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-Sumec. </a:t>
            </a:r>
            <a:r>
              <a:rPr lang="it-IT" b="1" dirty="0"/>
              <a:t>In: [online]. [cit. 2013-04-07]. Dostupné z:</a:t>
            </a:r>
            <a:r>
              <a:rPr lang="cs-CZ" b="1" dirty="0" smtClean="0"/>
              <a:t> http</a:t>
            </a:r>
            <a:r>
              <a:rPr lang="cs-CZ" b="1" dirty="0"/>
              <a:t>://www.ceskaryba.cz/sumec-velky</a:t>
            </a:r>
          </a:p>
          <a:p>
            <a:endParaRPr lang="cs-CZ" b="1" dirty="0"/>
          </a:p>
          <a:p>
            <a:r>
              <a:rPr lang="cs-CZ" b="1" dirty="0" smtClean="0"/>
              <a:t>-Kohout. </a:t>
            </a:r>
            <a:r>
              <a:rPr lang="it-IT" b="1" dirty="0"/>
              <a:t>In: [online]. [cit. 2013-04-07]. Dostupné z: </a:t>
            </a:r>
            <a:r>
              <a:rPr lang="cs-CZ" b="1" dirty="0" smtClean="0"/>
              <a:t>http</a:t>
            </a:r>
            <a:r>
              <a:rPr lang="cs-CZ" b="1" dirty="0"/>
              <a:t>://cs.wikipedia.org/wiki/Kur_dom%C3%A1c%C3%AD</a:t>
            </a:r>
          </a:p>
          <a:p>
            <a:endParaRPr lang="cs-CZ" b="1" dirty="0"/>
          </a:p>
          <a:p>
            <a:r>
              <a:rPr lang="cs-CZ" b="1" dirty="0" smtClean="0"/>
              <a:t>-Rak. </a:t>
            </a:r>
            <a:r>
              <a:rPr lang="it-IT" b="1" dirty="0"/>
              <a:t>In: [online]. [cit. 2013-04-07]. Dostupné z: </a:t>
            </a:r>
            <a:r>
              <a:rPr lang="cs-CZ" b="1" dirty="0" smtClean="0"/>
              <a:t>http</a:t>
            </a:r>
            <a:r>
              <a:rPr lang="cs-CZ" b="1" dirty="0"/>
              <a:t>://cs.wikipedia.org/wiki/Rak_%</a:t>
            </a:r>
            <a:r>
              <a:rPr lang="cs-CZ" b="1" dirty="0" smtClean="0"/>
              <a:t>C5%99%C3%AD%C4%8Dn%C3%AD</a:t>
            </a:r>
            <a:endParaRPr lang="cs-CZ" b="1" dirty="0"/>
          </a:p>
          <a:p>
            <a:endParaRPr lang="cs-CZ" b="1" dirty="0"/>
          </a:p>
          <a:p>
            <a:r>
              <a:rPr lang="cs-CZ" b="1" dirty="0" smtClean="0"/>
              <a:t>-Mandelinka. </a:t>
            </a:r>
            <a:r>
              <a:rPr lang="it-IT" b="1" dirty="0"/>
              <a:t>In: [online]. [cit. 2013-04-07]. Dostupné z: </a:t>
            </a:r>
            <a:r>
              <a:rPr lang="cs-CZ" b="1" dirty="0" smtClean="0"/>
              <a:t>http</a:t>
            </a:r>
            <a:r>
              <a:rPr lang="cs-CZ" b="1" dirty="0"/>
              <a:t>://cs.wikipedia.org/wiki/Soubor:Colorado_potato_beetle.jpg</a:t>
            </a:r>
          </a:p>
          <a:p>
            <a:endParaRPr lang="cs-CZ" b="1" dirty="0"/>
          </a:p>
          <a:p>
            <a:r>
              <a:rPr lang="cs-CZ" b="1" dirty="0" smtClean="0"/>
              <a:t>-Kachna. </a:t>
            </a:r>
            <a:r>
              <a:rPr lang="it-IT" b="1" dirty="0"/>
              <a:t>In: [online]. [cit. 2013-04-07]. Dostupné z: </a:t>
            </a:r>
            <a:r>
              <a:rPr lang="cs-CZ" b="1" dirty="0" smtClean="0"/>
              <a:t>http</a:t>
            </a:r>
            <a:r>
              <a:rPr lang="cs-CZ" b="1" dirty="0"/>
              <a:t>://cs.wikipedia.org/wiki/Soubor:Mallard_080508.jpg</a:t>
            </a:r>
          </a:p>
          <a:p>
            <a:endParaRPr lang="cs-CZ" b="1" dirty="0"/>
          </a:p>
          <a:p>
            <a:r>
              <a:rPr lang="cs-CZ" b="1" dirty="0" smtClean="0"/>
              <a:t>-Divočák. </a:t>
            </a:r>
            <a:r>
              <a:rPr lang="it-IT" b="1" dirty="0"/>
              <a:t>In: [online]. [cit. 2013-04-07]. Dostupné z: </a:t>
            </a:r>
            <a:r>
              <a:rPr lang="cs-CZ" b="1" dirty="0" smtClean="0"/>
              <a:t>http</a:t>
            </a:r>
            <a:r>
              <a:rPr lang="cs-CZ" b="1" dirty="0"/>
              <a:t>://</a:t>
            </a:r>
            <a:r>
              <a:rPr lang="cs-CZ" b="1" dirty="0" smtClean="0"/>
              <a:t>cs.wikipedia.org/wiki/Prase_divok%C3%A9</a:t>
            </a:r>
          </a:p>
          <a:p>
            <a:endParaRPr lang="cs-CZ" b="1" dirty="0"/>
          </a:p>
          <a:p>
            <a:r>
              <a:rPr lang="cs-CZ" b="1" dirty="0"/>
              <a:t>- Obrázky z otevřené galerie Microsoft Office</a:t>
            </a:r>
          </a:p>
          <a:p>
            <a:endParaRPr lang="cs-CZ" b="1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32925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971</TotalTime>
  <Words>245</Words>
  <Application>Microsoft Office PowerPoint</Application>
  <PresentationFormat>Předvádění na obrazovce (4:3)</PresentationFormat>
  <Paragraphs>49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Spring</vt:lpstr>
      <vt:lpstr>Prezentace aplikace PowerPoint</vt:lpstr>
      <vt:lpstr>ANOTACE</vt:lpstr>
      <vt:lpstr>Živočichové</vt:lpstr>
      <vt:lpstr>Obratlovci  </vt:lpstr>
      <vt:lpstr>Prezentace aplikace PowerPoint</vt:lpstr>
      <vt:lpstr>Bezobratlí </vt:lpstr>
      <vt:lpstr>Prezentace aplikace PowerPoint</vt:lpstr>
      <vt:lpstr>býložravci</vt:lpstr>
      <vt:lpstr>masožravci</vt:lpstr>
      <vt:lpstr>všežravci</vt:lpstr>
      <vt:lpstr>POUŽITÉ 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</dc:title>
  <dc:creator>Jindra</dc:creator>
  <cp:lastModifiedBy>jitka</cp:lastModifiedBy>
  <cp:revision>98</cp:revision>
  <dcterms:created xsi:type="dcterms:W3CDTF">2012-10-22T13:57:03Z</dcterms:created>
  <dcterms:modified xsi:type="dcterms:W3CDTF">2013-05-18T10:59:21Z</dcterms:modified>
</cp:coreProperties>
</file>